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Lucida Sans"/>
        <a:ea typeface="Lucida Sans"/>
        <a:cs typeface="Lucida Sans"/>
        <a:sym typeface="Lucida Sans"/>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Lucida Sans"/>
        <a:ea typeface="Lucida Sans"/>
        <a:cs typeface="Lucida Sans"/>
        <a:sym typeface="Lucida Sans"/>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Lucida Sans"/>
        <a:ea typeface="Lucida Sans"/>
        <a:cs typeface="Lucida Sans"/>
        <a:sym typeface="Lucida Sans"/>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Lucida Sans"/>
        <a:ea typeface="Lucida Sans"/>
        <a:cs typeface="Lucida Sans"/>
        <a:sym typeface="Lucida Sans"/>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Lucida Sans"/>
        <a:ea typeface="Lucida Sans"/>
        <a:cs typeface="Lucida Sans"/>
        <a:sym typeface="Lucida Sans"/>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Lucida Sans"/>
        <a:ea typeface="Lucida Sans"/>
        <a:cs typeface="Lucida Sans"/>
        <a:sym typeface="Lucida Sans"/>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Lucida Sans"/>
        <a:ea typeface="Lucida Sans"/>
        <a:cs typeface="Lucida Sans"/>
        <a:sym typeface="Lucida Sans"/>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Lucida Sans"/>
        <a:ea typeface="Lucida Sans"/>
        <a:cs typeface="Lucida Sans"/>
        <a:sym typeface="Lucida Sans"/>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Lucida Sans"/>
        <a:ea typeface="Lucida Sans"/>
        <a:cs typeface="Lucida Sans"/>
        <a:sym typeface="Lucida San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Lucida Sans"/>
          <a:ea typeface="Lucida Sans"/>
          <a:cs typeface="Lucida Sans"/>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7F3F4"/>
          </a:solidFill>
        </a:fill>
      </a:tcStyle>
    </a:wholeTbl>
    <a:band2H>
      <a:tcTxStyle b="def" i="def"/>
      <a:tcStyle>
        <a:tcBdr/>
        <a:fill>
          <a:solidFill>
            <a:srgbClr val="F3F9FA"/>
          </a:solidFill>
        </a:fill>
      </a:tcStyle>
    </a:band2H>
    <a:firstCol>
      <a:tcTxStyle b="on" i="off">
        <a:font>
          <a:latin typeface="Lucida Sans"/>
          <a:ea typeface="Lucida Sans"/>
          <a:cs typeface="Lucida Sans"/>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ff">
        <a:font>
          <a:latin typeface="Lucida Sans"/>
          <a:ea typeface="Lucida Sans"/>
          <a:cs typeface="Lucida Sans"/>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ff">
        <a:font>
          <a:latin typeface="Lucida Sans"/>
          <a:ea typeface="Lucida Sans"/>
          <a:cs typeface="Lucida Sans"/>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ff" i="off">
        <a:font>
          <a:latin typeface="Lucida Sans"/>
          <a:ea typeface="Lucida Sans"/>
          <a:cs typeface="Lucida Sans"/>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ff">
        <a:font>
          <a:latin typeface="Lucida Sans"/>
          <a:ea typeface="Lucida Sans"/>
          <a:cs typeface="Lucida Sans"/>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ff">
        <a:font>
          <a:latin typeface="Lucida Sans"/>
          <a:ea typeface="Lucida Sans"/>
          <a:cs typeface="Lucida Sans"/>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ff">
        <a:font>
          <a:latin typeface="Lucida Sans"/>
          <a:ea typeface="Lucida Sans"/>
          <a:cs typeface="Lucida Sans"/>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ff" i="off">
        <a:font>
          <a:latin typeface="Lucida Sans"/>
          <a:ea typeface="Lucida Sans"/>
          <a:cs typeface="Lucida Sans"/>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CCCD9"/>
          </a:solidFill>
        </a:fill>
      </a:tcStyle>
    </a:wholeTbl>
    <a:band2H>
      <a:tcTxStyle b="def" i="def"/>
      <a:tcStyle>
        <a:tcBdr/>
        <a:fill>
          <a:solidFill>
            <a:srgbClr val="E7E7ED"/>
          </a:solidFill>
        </a:fill>
      </a:tcStyle>
    </a:band2H>
    <a:firstCol>
      <a:tcTxStyle b="on" i="off">
        <a:font>
          <a:latin typeface="Lucida Sans"/>
          <a:ea typeface="Lucida Sans"/>
          <a:cs typeface="Lucida Sans"/>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ff">
        <a:font>
          <a:latin typeface="Lucida Sans"/>
          <a:ea typeface="Lucida Sans"/>
          <a:cs typeface="Lucida Sans"/>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ff">
        <a:font>
          <a:latin typeface="Lucida Sans"/>
          <a:ea typeface="Lucida Sans"/>
          <a:cs typeface="Lucida Sans"/>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ff" i="off">
        <a:font>
          <a:latin typeface="Lucida Sans"/>
          <a:ea typeface="Lucida Sans"/>
          <a:cs typeface="Lucida Sans"/>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ff">
        <a:font>
          <a:latin typeface="Lucida Sans"/>
          <a:ea typeface="Lucida Sans"/>
          <a:cs typeface="Lucida Sans"/>
        </a:font>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Lucida Sans"/>
          <a:ea typeface="Lucida Sans"/>
          <a:cs typeface="Lucida Sans"/>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ff">
        <a:font>
          <a:latin typeface="Lucida Sans"/>
          <a:ea typeface="Lucida Sans"/>
          <a:cs typeface="Lucida Sans"/>
        </a:font>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Lucida Sans"/>
          <a:ea typeface="Lucida Sans"/>
          <a:cs typeface="Lucida Sans"/>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Lucida Sans"/>
          <a:ea typeface="Lucida Sans"/>
          <a:cs typeface="Lucida Sans"/>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ff">
        <a:font>
          <a:latin typeface="Lucida Sans"/>
          <a:ea typeface="Lucida Sans"/>
          <a:cs typeface="Lucida Sans"/>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ff">
        <a:font>
          <a:latin typeface="Lucida Sans"/>
          <a:ea typeface="Lucida Sans"/>
          <a:cs typeface="Lucida Sans"/>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ff" i="off">
        <a:font>
          <a:latin typeface="Lucida Sans"/>
          <a:ea typeface="Lucida Sans"/>
          <a:cs typeface="Lucida Sans"/>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ff">
        <a:font>
          <a:latin typeface="Lucida Sans"/>
          <a:ea typeface="Lucida Sans"/>
          <a:cs typeface="Lucida Sans"/>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Lucida Sans"/>
          <a:ea typeface="Lucida Sans"/>
          <a:cs typeface="Lucida Sans"/>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Lucida Sans"/>
          <a:ea typeface="Lucida Sans"/>
          <a:cs typeface="Lucida Sans"/>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479" name="Shape 479"/>
          <p:cNvSpPr/>
          <p:nvPr>
            <p:ph type="sldImg"/>
          </p:nvPr>
        </p:nvSpPr>
        <p:spPr>
          <a:xfrm>
            <a:off x="1143000" y="685800"/>
            <a:ext cx="4572000" cy="3429000"/>
          </a:xfrm>
          <a:prstGeom prst="rect">
            <a:avLst/>
          </a:prstGeom>
        </p:spPr>
        <p:txBody>
          <a:bodyPr/>
          <a:lstStyle/>
          <a:p>
            <a:pPr/>
          </a:p>
        </p:txBody>
      </p:sp>
      <p:sp>
        <p:nvSpPr>
          <p:cNvPr id="480" name="Shape 48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n-lt"/>
        <a:ea typeface="+mn-ea"/>
        <a:cs typeface="+mn-cs"/>
        <a:sym typeface="Arial"/>
      </a:defRPr>
    </a:lvl1pPr>
    <a:lvl2pPr indent="228600" latinLnBrk="0">
      <a:spcBef>
        <a:spcPts val="400"/>
      </a:spcBef>
      <a:defRPr sz="1200">
        <a:latin typeface="+mn-lt"/>
        <a:ea typeface="+mn-ea"/>
        <a:cs typeface="+mn-cs"/>
        <a:sym typeface="Arial"/>
      </a:defRPr>
    </a:lvl2pPr>
    <a:lvl3pPr indent="457200" latinLnBrk="0">
      <a:spcBef>
        <a:spcPts val="400"/>
      </a:spcBef>
      <a:defRPr sz="1200">
        <a:latin typeface="+mn-lt"/>
        <a:ea typeface="+mn-ea"/>
        <a:cs typeface="+mn-cs"/>
        <a:sym typeface="Arial"/>
      </a:defRPr>
    </a:lvl3pPr>
    <a:lvl4pPr indent="685800" latinLnBrk="0">
      <a:spcBef>
        <a:spcPts val="400"/>
      </a:spcBef>
      <a:defRPr sz="1200">
        <a:latin typeface="+mn-lt"/>
        <a:ea typeface="+mn-ea"/>
        <a:cs typeface="+mn-cs"/>
        <a:sym typeface="Arial"/>
      </a:defRPr>
    </a:lvl4pPr>
    <a:lvl5pPr indent="914400" latinLnBrk="0">
      <a:spcBef>
        <a:spcPts val="400"/>
      </a:spcBef>
      <a:defRPr sz="1200">
        <a:latin typeface="+mn-lt"/>
        <a:ea typeface="+mn-ea"/>
        <a:cs typeface="+mn-cs"/>
        <a:sym typeface="Arial"/>
      </a:defRPr>
    </a:lvl5pPr>
    <a:lvl6pPr indent="1143000" latinLnBrk="0">
      <a:spcBef>
        <a:spcPts val="400"/>
      </a:spcBef>
      <a:defRPr sz="1200">
        <a:latin typeface="+mn-lt"/>
        <a:ea typeface="+mn-ea"/>
        <a:cs typeface="+mn-cs"/>
        <a:sym typeface="Arial"/>
      </a:defRPr>
    </a:lvl6pPr>
    <a:lvl7pPr indent="1371600" latinLnBrk="0">
      <a:spcBef>
        <a:spcPts val="400"/>
      </a:spcBef>
      <a:defRPr sz="1200">
        <a:latin typeface="+mn-lt"/>
        <a:ea typeface="+mn-ea"/>
        <a:cs typeface="+mn-cs"/>
        <a:sym typeface="Arial"/>
      </a:defRPr>
    </a:lvl7pPr>
    <a:lvl8pPr indent="1600200" latinLnBrk="0">
      <a:spcBef>
        <a:spcPts val="400"/>
      </a:spcBef>
      <a:defRPr sz="1200">
        <a:latin typeface="+mn-lt"/>
        <a:ea typeface="+mn-ea"/>
        <a:cs typeface="+mn-cs"/>
        <a:sym typeface="Arial"/>
      </a:defRPr>
    </a:lvl8pPr>
    <a:lvl9pPr indent="1828800" latinLnBrk="0">
      <a:spcBef>
        <a:spcPts val="400"/>
      </a:spcBef>
      <a:defRPr sz="1200">
        <a:latin typeface="+mn-lt"/>
        <a:ea typeface="+mn-ea"/>
        <a:cs typeface="+mn-cs"/>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6" name="Shape 486"/>
          <p:cNvSpPr/>
          <p:nvPr>
            <p:ph type="sldImg"/>
          </p:nvPr>
        </p:nvSpPr>
        <p:spPr>
          <a:prstGeom prst="rect">
            <a:avLst/>
          </a:prstGeom>
        </p:spPr>
        <p:txBody>
          <a:bodyPr/>
          <a:lstStyle/>
          <a:p>
            <a:pPr/>
          </a:p>
        </p:txBody>
      </p:sp>
      <p:sp>
        <p:nvSpPr>
          <p:cNvPr id="487" name="Shape 487"/>
          <p:cNvSpPr/>
          <p:nvPr>
            <p:ph type="body" sz="quarter" idx="1"/>
          </p:nvPr>
        </p:nvSpPr>
        <p:spPr>
          <a:prstGeom prst="rect">
            <a:avLst/>
          </a:prstGeom>
        </p:spPr>
        <p:txBody>
          <a:bodyPr/>
          <a:lstStyle/>
          <a:p>
            <a:pPr/>
          </a:p>
          <a:p>
            <a:pPr/>
            <a:r>
              <a:t>OUTLINE</a:t>
            </a:r>
          </a:p>
          <a:p>
            <a:pPr/>
          </a:p>
          <a:p>
            <a:pPr>
              <a:buSzPct val="100000"/>
              <a:buChar char="-"/>
            </a:pPr>
            <a:r>
              <a:t> Welcome</a:t>
            </a:r>
          </a:p>
          <a:p>
            <a:pPr>
              <a:buSzPct val="100000"/>
              <a:buChar char="-"/>
            </a:pPr>
          </a:p>
          <a:p>
            <a:pPr>
              <a:buSzPct val="100000"/>
              <a:buChar char="-"/>
            </a:pPr>
            <a:r>
              <a:t> Main purpose of update: setting the stage …</a:t>
            </a:r>
          </a:p>
          <a:p>
            <a:pPr>
              <a:buSzPct val="100000"/>
              <a:buChar char="-"/>
            </a:pPr>
          </a:p>
          <a:p>
            <a:pPr>
              <a:buSzPct val="100000"/>
              <a:buChar char="-"/>
            </a:pPr>
            <a:r>
              <a:t> Instruments (reminder): unique-in-the-world suite set of high-resolution indirect spectrometers (with high-res diff) + increasing use of direct particularly for Catalysis.</a:t>
            </a:r>
          </a:p>
          <a:p>
            <a:pPr/>
          </a:p>
          <a:p>
            <a:pPr>
              <a:buSzPct val="100000"/>
              <a:buChar char="-"/>
            </a:pPr>
            <a:r>
              <a:t> Barriers across instruments are largely artificial as well as dynamic, e.g., OSIRIS upgrade project, TOSCA 40 Hz operation, Xpress systems, complementary use of TOSCA and MAPS on catalysis, possibilities to use muons as complementary spectral probes.</a:t>
            </a:r>
          </a:p>
          <a:p>
            <a:pPr/>
          </a:p>
          <a:p>
            <a:pPr>
              <a:buSzPct val="100000"/>
              <a:buChar char="-"/>
            </a:pPr>
            <a:r>
              <a:t> Overarching use of common analysis tools and computer modelling: MANTID project as a unified platform, heavy use of SCARF cluster, extension of TOSCA paradigm to low and high energy transfers.</a:t>
            </a:r>
          </a:p>
          <a:p>
            <a:pPr>
              <a:buSzPct val="100000"/>
              <a:buChar char="-"/>
            </a:pPr>
          </a:p>
          <a:p>
            <a:pPr>
              <a:buSzPct val="100000"/>
              <a:buChar char="-"/>
            </a:pPr>
            <a:r>
              <a:t> Availability of additional sample characterisation equipment.</a:t>
            </a:r>
          </a:p>
          <a:p>
            <a:pPr/>
          </a:p>
          <a:p>
            <a:pPr>
              <a:buSzPct val="100000"/>
              <a:buChar char="-"/>
            </a:pPr>
            <a:r>
              <a:t> From the group’s point of view, it is important we to explore opportunities across instruments, possible upgrades and improvements of scientific infrastructure at ISIS, as well as how our science programme maps onto our spectroscopic and data-analysis capabilities – THIS IS THE MAIN MOTIVATION BEHIND THIS SCIENCE-DRIVEN USER MEETING.</a:t>
            </a:r>
          </a:p>
          <a:p>
            <a:pPr>
              <a:buSzPct val="100000"/>
              <a:buChar char="-"/>
            </a:pPr>
          </a:p>
          <a:p>
            <a:pPr>
              <a:buSzPct val="100000"/>
              <a:buChar char="-"/>
            </a:pPr>
            <a:r>
              <a:t> Keeping You Informed: GOOD VIBRATIONS.</a:t>
            </a:r>
          </a:p>
          <a:p>
            <a:pPr/>
          </a:p>
          <a:p>
            <a:pPr>
              <a:buSzPct val="100000"/>
              <a:buChar char="-"/>
            </a:pPr>
            <a:r>
              <a:t>The Importance of Impact for STFC and the REF: IMPACT STUDIES.</a:t>
            </a:r>
          </a:p>
          <a:p>
            <a:pPr/>
          </a:p>
          <a:p>
            <a:pPr>
              <a:buSzPct val="100000"/>
              <a:buChar char="-"/>
            </a:pPr>
            <a:r>
              <a:t> Recruitment.</a:t>
            </a:r>
          </a:p>
          <a:p>
            <a:pPr>
              <a:buSzPct val="100000"/>
              <a:buChar char="-"/>
            </a:pPr>
          </a:p>
          <a:p>
            <a:pPr>
              <a:buSzPct val="100000"/>
              <a:buChar char="-"/>
            </a:pPr>
            <a:r>
              <a:t> A few words about the scope of this meeting.</a:t>
            </a:r>
          </a:p>
          <a:p>
            <a:pPr>
              <a:buSzPct val="100000"/>
              <a:buChar char="-"/>
            </a:pPr>
          </a:p>
          <a:p>
            <a:pPr>
              <a:buSzPct val="100000"/>
              <a:buChar char="-"/>
            </a:pPr>
            <a:r>
              <a:t>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 Id="rId3" Type="http://schemas.openxmlformats.org/officeDocument/2006/relationships/image" Target="../media/image5.png"/><Relationship Id="rId4" Type="http://schemas.openxmlformats.org/officeDocument/2006/relationships/image" Target="../media/image2.tif"/><Relationship Id="rId5" Type="http://schemas.openxmlformats.org/officeDocument/2006/relationships/image" Target="../media/image3.tif"/><Relationship Id="rId6" Type="http://schemas.openxmlformats.org/officeDocument/2006/relationships/image" Target="../media/image6.png"/></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 Id="rId4" Type="http://schemas.openxmlformats.org/officeDocument/2006/relationships/image" Target="../media/image2.tif"/><Relationship Id="rId5" Type="http://schemas.openxmlformats.org/officeDocument/2006/relationships/image" Target="../media/image1.tif"/><Relationship Id="rId6" Type="http://schemas.openxmlformats.org/officeDocument/2006/relationships/image" Target="../media/image3.tif"/></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12" name="Title Text"/>
          <p:cNvSpPr txBox="1"/>
          <p:nvPr>
            <p:ph type="title"/>
          </p:nvPr>
        </p:nvSpPr>
        <p:spPr>
          <a:xfrm>
            <a:off x="685800" y="1700213"/>
            <a:ext cx="7772400" cy="1470026"/>
          </a:xfrm>
          <a:prstGeom prst="rect">
            <a:avLst/>
          </a:prstGeom>
        </p:spPr>
        <p:txBody>
          <a:bodyPr/>
          <a:lstStyle/>
          <a:p>
            <a:pPr/>
            <a:r>
              <a:t>Title Text</a:t>
            </a:r>
          </a:p>
        </p:txBody>
      </p:sp>
      <p:sp>
        <p:nvSpPr>
          <p:cNvPr id="13" name="Body Level One…"/>
          <p:cNvSpPr txBox="1"/>
          <p:nvPr>
            <p:ph type="body" sz="quarter" idx="1"/>
          </p:nvPr>
        </p:nvSpPr>
        <p:spPr>
          <a:xfrm>
            <a:off x="1371600" y="3429000"/>
            <a:ext cx="6400800" cy="1752600"/>
          </a:xfrm>
          <a:prstGeom prst="rect">
            <a:avLst/>
          </a:prstGeom>
        </p:spPr>
        <p:txBody>
          <a:bodyPr/>
          <a:lstStyle>
            <a:lvl1pPr marL="0" indent="0" algn="ctr">
              <a:buSzTx/>
              <a:buNone/>
            </a:lvl1pPr>
            <a:lvl2pPr algn="ctr"/>
            <a:lvl3pPr algn="ctr"/>
            <a:lvl4pPr algn="ctr"/>
            <a:lvl5pPr algn="ct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Vertical Text">
    <p:spTree>
      <p:nvGrpSpPr>
        <p:cNvPr id="1" name=""/>
        <p:cNvGrpSpPr/>
        <p:nvPr/>
      </p:nvGrpSpPr>
      <p:grpSpPr>
        <a:xfrm>
          <a:off x="0" y="0"/>
          <a:ext cx="0" cy="0"/>
          <a:chOff x="0" y="0"/>
          <a:chExt cx="0" cy="0"/>
        </a:xfrm>
      </p:grpSpPr>
      <p:sp>
        <p:nvSpPr>
          <p:cNvPr id="93" name="Title Text"/>
          <p:cNvSpPr txBox="1"/>
          <p:nvPr>
            <p:ph type="title"/>
          </p:nvPr>
        </p:nvSpPr>
        <p:spPr>
          <a:prstGeom prst="rect">
            <a:avLst/>
          </a:prstGeom>
        </p:spPr>
        <p:txBody>
          <a:bodyPr/>
          <a:lstStyle/>
          <a:p>
            <a:pPr/>
            <a:r>
              <a:t>Title Text</a:t>
            </a:r>
          </a:p>
        </p:txBody>
      </p:sp>
      <p:sp>
        <p:nvSpPr>
          <p:cNvPr id="94"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 Title and Text">
    <p:spTree>
      <p:nvGrpSpPr>
        <p:cNvPr id="1" name=""/>
        <p:cNvGrpSpPr/>
        <p:nvPr/>
      </p:nvGrpSpPr>
      <p:grpSpPr>
        <a:xfrm>
          <a:off x="0" y="0"/>
          <a:ext cx="0" cy="0"/>
          <a:chOff x="0" y="0"/>
          <a:chExt cx="0" cy="0"/>
        </a:xfrm>
      </p:grpSpPr>
      <p:sp>
        <p:nvSpPr>
          <p:cNvPr id="102" name="Title Text"/>
          <p:cNvSpPr txBox="1"/>
          <p:nvPr>
            <p:ph type="title"/>
          </p:nvPr>
        </p:nvSpPr>
        <p:spPr>
          <a:xfrm>
            <a:off x="6629400" y="274638"/>
            <a:ext cx="2057400" cy="5530851"/>
          </a:xfrm>
          <a:prstGeom prst="rect">
            <a:avLst/>
          </a:prstGeom>
        </p:spPr>
        <p:txBody>
          <a:bodyPr/>
          <a:lstStyle/>
          <a:p>
            <a:pPr/>
            <a:r>
              <a:t>Title Text</a:t>
            </a:r>
          </a:p>
        </p:txBody>
      </p:sp>
      <p:sp>
        <p:nvSpPr>
          <p:cNvPr id="103" name="Body Level One…"/>
          <p:cNvSpPr txBox="1"/>
          <p:nvPr>
            <p:ph type="body" idx="1"/>
          </p:nvPr>
        </p:nvSpPr>
        <p:spPr>
          <a:xfrm>
            <a:off x="457200" y="274638"/>
            <a:ext cx="6019800" cy="5530851"/>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p:spTree>
      <p:nvGrpSpPr>
        <p:cNvPr id="1" name=""/>
        <p:cNvGrpSpPr/>
        <p:nvPr/>
      </p:nvGrpSpPr>
      <p:grpSpPr>
        <a:xfrm>
          <a:off x="0" y="0"/>
          <a:ext cx="0" cy="0"/>
          <a:chOff x="0" y="0"/>
          <a:chExt cx="0" cy="0"/>
        </a:xfrm>
      </p:grpSpPr>
      <p:pic>
        <p:nvPicPr>
          <p:cNvPr id="111" name="Picture 2" descr="Picture 2"/>
          <p:cNvPicPr>
            <a:picLocks noChangeAspect="1"/>
          </p:cNvPicPr>
          <p:nvPr/>
        </p:nvPicPr>
        <p:blipFill>
          <a:blip r:embed="rId2">
            <a:extLst/>
          </a:blip>
          <a:stretch>
            <a:fillRect/>
          </a:stretch>
        </p:blipFill>
        <p:spPr>
          <a:xfrm>
            <a:off x="0" y="0"/>
            <a:ext cx="9144000" cy="1841500"/>
          </a:xfrm>
          <a:prstGeom prst="rect">
            <a:avLst/>
          </a:prstGeom>
          <a:ln w="12700">
            <a:miter lim="400000"/>
          </a:ln>
        </p:spPr>
      </p:pic>
      <p:sp>
        <p:nvSpPr>
          <p:cNvPr id="112" name="Title Text"/>
          <p:cNvSpPr txBox="1"/>
          <p:nvPr>
            <p:ph type="title"/>
          </p:nvPr>
        </p:nvSpPr>
        <p:spPr>
          <a:xfrm>
            <a:off x="685800" y="1700213"/>
            <a:ext cx="7772400" cy="1470026"/>
          </a:xfrm>
          <a:prstGeom prst="rect">
            <a:avLst/>
          </a:prstGeom>
        </p:spPr>
        <p:txBody>
          <a:bodyPr/>
          <a:lstStyle/>
          <a:p>
            <a:pPr/>
            <a:r>
              <a:t>Title Text</a:t>
            </a:r>
          </a:p>
        </p:txBody>
      </p:sp>
      <p:sp>
        <p:nvSpPr>
          <p:cNvPr id="113" name="Body Level One…"/>
          <p:cNvSpPr txBox="1"/>
          <p:nvPr>
            <p:ph type="body" sz="quarter" idx="1"/>
          </p:nvPr>
        </p:nvSpPr>
        <p:spPr>
          <a:xfrm>
            <a:off x="1371600" y="3357562"/>
            <a:ext cx="6400800" cy="1752601"/>
          </a:xfrm>
          <a:prstGeom prst="rect">
            <a:avLst/>
          </a:prstGeom>
        </p:spPr>
        <p:txBody>
          <a:bodyPr/>
          <a:lstStyle>
            <a:lvl1pPr marL="0" indent="0" algn="ctr">
              <a:buSzTx/>
              <a:buNone/>
            </a:lvl1pPr>
            <a:lvl2pPr algn="ctr"/>
            <a:lvl3pPr algn="ctr"/>
            <a:lvl4pPr algn="ctr"/>
            <a:lvl5pPr algn="ctr"/>
          </a:lstStyle>
          <a:p>
            <a:pPr/>
            <a:r>
              <a:t>Body Level One</a:t>
            </a:r>
          </a:p>
          <a:p>
            <a:pPr lvl="1"/>
            <a:r>
              <a:t>Body Level Two</a:t>
            </a:r>
          </a:p>
          <a:p>
            <a:pPr lvl="2"/>
            <a:r>
              <a:t>Body Level Three</a:t>
            </a:r>
          </a:p>
          <a:p>
            <a:pPr lvl="3"/>
            <a:r>
              <a:t>Body Level Four</a:t>
            </a:r>
          </a:p>
          <a:p>
            <a:pPr lvl="4"/>
            <a:r>
              <a:t>Body Level Five</a:t>
            </a:r>
          </a:p>
        </p:txBody>
      </p:sp>
      <p:sp>
        <p:nvSpPr>
          <p:cNvPr id="114" name="Slide Number"/>
          <p:cNvSpPr txBox="1"/>
          <p:nvPr>
            <p:ph type="sldNum" sz="quarter" idx="2"/>
          </p:nvPr>
        </p:nvSpPr>
        <p:spPr>
          <a:xfrm>
            <a:off x="8384892" y="6245225"/>
            <a:ext cx="301909" cy="307340"/>
          </a:xfrm>
          <a:prstGeom prst="rect">
            <a:avLst/>
          </a:prstGeom>
        </p:spPr>
        <p:txBody>
          <a:bodyPr anchor="t"/>
          <a:lstStyle>
            <a:lvl1pPr>
              <a:defRPr sz="1400">
                <a:latin typeface="Lucida Sans"/>
                <a:ea typeface="Lucida Sans"/>
                <a:cs typeface="Lucida Sans"/>
                <a:sym typeface="Lucida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pic>
        <p:nvPicPr>
          <p:cNvPr id="121" name="Picture 2" descr="Picture 2"/>
          <p:cNvPicPr>
            <a:picLocks noChangeAspect="1"/>
          </p:cNvPicPr>
          <p:nvPr/>
        </p:nvPicPr>
        <p:blipFill>
          <a:blip r:embed="rId2">
            <a:extLst/>
          </a:blip>
          <a:stretch>
            <a:fillRect/>
          </a:stretch>
        </p:blipFill>
        <p:spPr>
          <a:xfrm>
            <a:off x="0" y="0"/>
            <a:ext cx="9144000" cy="1841500"/>
          </a:xfrm>
          <a:prstGeom prst="rect">
            <a:avLst/>
          </a:prstGeom>
          <a:ln w="12700">
            <a:miter lim="400000"/>
          </a:ln>
        </p:spPr>
      </p:pic>
      <p:sp>
        <p:nvSpPr>
          <p:cNvPr id="122" name="Title Text"/>
          <p:cNvSpPr txBox="1"/>
          <p:nvPr>
            <p:ph type="title"/>
          </p:nvPr>
        </p:nvSpPr>
        <p:spPr>
          <a:xfrm>
            <a:off x="2411413" y="1062037"/>
            <a:ext cx="6275388" cy="1143001"/>
          </a:xfrm>
          <a:prstGeom prst="rect">
            <a:avLst/>
          </a:prstGeom>
        </p:spPr>
        <p:txBody>
          <a:bodyPr/>
          <a:lstStyle/>
          <a:p>
            <a:pPr/>
            <a:r>
              <a:t>Title Text</a:t>
            </a:r>
          </a:p>
        </p:txBody>
      </p:sp>
      <p:sp>
        <p:nvSpPr>
          <p:cNvPr id="123" name="Body Level One…"/>
          <p:cNvSpPr txBox="1"/>
          <p:nvPr>
            <p:ph type="body" idx="1"/>
          </p:nvPr>
        </p:nvSpPr>
        <p:spPr>
          <a:xfrm>
            <a:off x="457200" y="2349500"/>
            <a:ext cx="8229600" cy="377666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24" name="Slide Number"/>
          <p:cNvSpPr txBox="1"/>
          <p:nvPr>
            <p:ph type="sldNum" sz="quarter" idx="2"/>
          </p:nvPr>
        </p:nvSpPr>
        <p:spPr>
          <a:xfrm>
            <a:off x="8384892" y="6245225"/>
            <a:ext cx="301909" cy="307340"/>
          </a:xfrm>
          <a:prstGeom prst="rect">
            <a:avLst/>
          </a:prstGeom>
        </p:spPr>
        <p:txBody>
          <a:bodyPr anchor="t"/>
          <a:lstStyle>
            <a:lvl1pPr>
              <a:defRPr sz="1400">
                <a:latin typeface="Lucida Sans"/>
                <a:ea typeface="Lucida Sans"/>
                <a:cs typeface="Lucida Sans"/>
                <a:sym typeface="Lucida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Header">
    <p:spTree>
      <p:nvGrpSpPr>
        <p:cNvPr id="1" name=""/>
        <p:cNvGrpSpPr/>
        <p:nvPr/>
      </p:nvGrpSpPr>
      <p:grpSpPr>
        <a:xfrm>
          <a:off x="0" y="0"/>
          <a:ext cx="0" cy="0"/>
          <a:chOff x="0" y="0"/>
          <a:chExt cx="0" cy="0"/>
        </a:xfrm>
      </p:grpSpPr>
      <p:pic>
        <p:nvPicPr>
          <p:cNvPr id="131" name="Picture 2" descr="Picture 2"/>
          <p:cNvPicPr>
            <a:picLocks noChangeAspect="1"/>
          </p:cNvPicPr>
          <p:nvPr/>
        </p:nvPicPr>
        <p:blipFill>
          <a:blip r:embed="rId2">
            <a:extLst/>
          </a:blip>
          <a:stretch>
            <a:fillRect/>
          </a:stretch>
        </p:blipFill>
        <p:spPr>
          <a:xfrm>
            <a:off x="0" y="0"/>
            <a:ext cx="9144000" cy="1841500"/>
          </a:xfrm>
          <a:prstGeom prst="rect">
            <a:avLst/>
          </a:prstGeom>
          <a:ln w="12700">
            <a:miter lim="400000"/>
          </a:ln>
        </p:spPr>
      </p:pic>
      <p:sp>
        <p:nvSpPr>
          <p:cNvPr id="132" name="Title Text"/>
          <p:cNvSpPr txBox="1"/>
          <p:nvPr>
            <p:ph type="title"/>
          </p:nvPr>
        </p:nvSpPr>
        <p:spPr>
          <a:xfrm>
            <a:off x="722312" y="4406900"/>
            <a:ext cx="7772401" cy="1362075"/>
          </a:xfrm>
          <a:prstGeom prst="rect">
            <a:avLst/>
          </a:prstGeom>
        </p:spPr>
        <p:txBody>
          <a:bodyPr anchor="t"/>
          <a:lstStyle>
            <a:lvl1pPr algn="l">
              <a:defRPr b="1" cap="all" sz="4000"/>
            </a:lvl1pPr>
          </a:lstStyle>
          <a:p>
            <a:pPr/>
            <a:r>
              <a:t>Title Text</a:t>
            </a:r>
          </a:p>
        </p:txBody>
      </p:sp>
      <p:sp>
        <p:nvSpPr>
          <p:cNvPr id="133" name="Body Level One…"/>
          <p:cNvSpPr txBox="1"/>
          <p:nvPr>
            <p:ph type="body" sz="quarter" idx="1"/>
          </p:nvPr>
        </p:nvSpPr>
        <p:spPr>
          <a:xfrm>
            <a:off x="722312" y="2906713"/>
            <a:ext cx="7772401" cy="1500188"/>
          </a:xfrm>
          <a:prstGeom prst="rect">
            <a:avLst/>
          </a:prstGeom>
        </p:spPr>
        <p:txBody>
          <a:bodyPr anchor="b"/>
          <a:lstStyle>
            <a:lvl1pPr marL="0" indent="0">
              <a:spcBef>
                <a:spcPts val="400"/>
              </a:spcBef>
              <a:buSzTx/>
              <a:buNone/>
              <a:defRPr sz="2000"/>
            </a:lvl1pPr>
            <a:lvl2pPr marL="0" indent="457200">
              <a:spcBef>
                <a:spcPts val="400"/>
              </a:spcBef>
              <a:buSzTx/>
              <a:buNone/>
              <a:defRPr sz="2000"/>
            </a:lvl2pPr>
            <a:lvl3pPr marL="0" indent="914400">
              <a:spcBef>
                <a:spcPts val="400"/>
              </a:spcBef>
              <a:buSzTx/>
              <a:buNone/>
              <a:defRPr sz="2000"/>
            </a:lvl3pPr>
            <a:lvl4pPr marL="0" indent="1371600">
              <a:spcBef>
                <a:spcPts val="400"/>
              </a:spcBef>
              <a:buSzTx/>
              <a:buNone/>
              <a:defRPr sz="2000"/>
            </a:lvl4pPr>
            <a:lvl5pPr marL="0" indent="1828800">
              <a:spcBef>
                <a:spcPts val="400"/>
              </a:spcBef>
              <a:buSzTx/>
              <a:buNone/>
              <a:defRPr sz="2000"/>
            </a:lvl5pPr>
          </a:lstStyle>
          <a:p>
            <a:pPr/>
            <a:r>
              <a:t>Body Level One</a:t>
            </a:r>
          </a:p>
          <a:p>
            <a:pPr lvl="1"/>
            <a:r>
              <a:t>Body Level Two</a:t>
            </a:r>
          </a:p>
          <a:p>
            <a:pPr lvl="2"/>
            <a:r>
              <a:t>Body Level Three</a:t>
            </a:r>
          </a:p>
          <a:p>
            <a:pPr lvl="3"/>
            <a:r>
              <a:t>Body Level Four</a:t>
            </a:r>
          </a:p>
          <a:p>
            <a:pPr lvl="4"/>
            <a:r>
              <a:t>Body Level Five</a:t>
            </a:r>
          </a:p>
        </p:txBody>
      </p:sp>
      <p:sp>
        <p:nvSpPr>
          <p:cNvPr id="134" name="Slide Number"/>
          <p:cNvSpPr txBox="1"/>
          <p:nvPr>
            <p:ph type="sldNum" sz="quarter" idx="2"/>
          </p:nvPr>
        </p:nvSpPr>
        <p:spPr>
          <a:xfrm>
            <a:off x="8384892" y="6245225"/>
            <a:ext cx="301909" cy="307340"/>
          </a:xfrm>
          <a:prstGeom prst="rect">
            <a:avLst/>
          </a:prstGeom>
        </p:spPr>
        <p:txBody>
          <a:bodyPr anchor="t"/>
          <a:lstStyle>
            <a:lvl1pPr>
              <a:defRPr sz="1400">
                <a:latin typeface="Lucida Sans"/>
                <a:ea typeface="Lucida Sans"/>
                <a:cs typeface="Lucida Sans"/>
                <a:sym typeface="Lucida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 Content">
    <p:spTree>
      <p:nvGrpSpPr>
        <p:cNvPr id="1" name=""/>
        <p:cNvGrpSpPr/>
        <p:nvPr/>
      </p:nvGrpSpPr>
      <p:grpSpPr>
        <a:xfrm>
          <a:off x="0" y="0"/>
          <a:ext cx="0" cy="0"/>
          <a:chOff x="0" y="0"/>
          <a:chExt cx="0" cy="0"/>
        </a:xfrm>
      </p:grpSpPr>
      <p:pic>
        <p:nvPicPr>
          <p:cNvPr id="141" name="Picture 2" descr="Picture 2"/>
          <p:cNvPicPr>
            <a:picLocks noChangeAspect="1"/>
          </p:cNvPicPr>
          <p:nvPr/>
        </p:nvPicPr>
        <p:blipFill>
          <a:blip r:embed="rId2">
            <a:extLst/>
          </a:blip>
          <a:stretch>
            <a:fillRect/>
          </a:stretch>
        </p:blipFill>
        <p:spPr>
          <a:xfrm>
            <a:off x="0" y="0"/>
            <a:ext cx="9144000" cy="1841500"/>
          </a:xfrm>
          <a:prstGeom prst="rect">
            <a:avLst/>
          </a:prstGeom>
          <a:ln w="12700">
            <a:miter lim="400000"/>
          </a:ln>
        </p:spPr>
      </p:pic>
      <p:sp>
        <p:nvSpPr>
          <p:cNvPr id="142" name="Title Text"/>
          <p:cNvSpPr txBox="1"/>
          <p:nvPr>
            <p:ph type="title"/>
          </p:nvPr>
        </p:nvSpPr>
        <p:spPr>
          <a:xfrm>
            <a:off x="2411413" y="1062037"/>
            <a:ext cx="6275388" cy="1143001"/>
          </a:xfrm>
          <a:prstGeom prst="rect">
            <a:avLst/>
          </a:prstGeom>
        </p:spPr>
        <p:txBody>
          <a:bodyPr/>
          <a:lstStyle/>
          <a:p>
            <a:pPr/>
            <a:r>
              <a:t>Title Text</a:t>
            </a:r>
          </a:p>
        </p:txBody>
      </p:sp>
      <p:sp>
        <p:nvSpPr>
          <p:cNvPr id="143" name="Body Level One…"/>
          <p:cNvSpPr txBox="1"/>
          <p:nvPr>
            <p:ph type="body" sz="half" idx="1"/>
          </p:nvPr>
        </p:nvSpPr>
        <p:spPr>
          <a:xfrm>
            <a:off x="457200" y="2349500"/>
            <a:ext cx="4038600" cy="37766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144" name="Slide Number"/>
          <p:cNvSpPr txBox="1"/>
          <p:nvPr>
            <p:ph type="sldNum" sz="quarter" idx="2"/>
          </p:nvPr>
        </p:nvSpPr>
        <p:spPr>
          <a:xfrm>
            <a:off x="8384892" y="6245225"/>
            <a:ext cx="301909" cy="307340"/>
          </a:xfrm>
          <a:prstGeom prst="rect">
            <a:avLst/>
          </a:prstGeom>
        </p:spPr>
        <p:txBody>
          <a:bodyPr anchor="t"/>
          <a:lstStyle>
            <a:lvl1pPr>
              <a:defRPr sz="1400">
                <a:latin typeface="Lucida Sans"/>
                <a:ea typeface="Lucida Sans"/>
                <a:cs typeface="Lucida Sans"/>
                <a:sym typeface="Lucida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mparison">
    <p:spTree>
      <p:nvGrpSpPr>
        <p:cNvPr id="1" name=""/>
        <p:cNvGrpSpPr/>
        <p:nvPr/>
      </p:nvGrpSpPr>
      <p:grpSpPr>
        <a:xfrm>
          <a:off x="0" y="0"/>
          <a:ext cx="0" cy="0"/>
          <a:chOff x="0" y="0"/>
          <a:chExt cx="0" cy="0"/>
        </a:xfrm>
      </p:grpSpPr>
      <p:pic>
        <p:nvPicPr>
          <p:cNvPr id="151" name="Picture 2" descr="Picture 2"/>
          <p:cNvPicPr>
            <a:picLocks noChangeAspect="1"/>
          </p:cNvPicPr>
          <p:nvPr/>
        </p:nvPicPr>
        <p:blipFill>
          <a:blip r:embed="rId2">
            <a:extLst/>
          </a:blip>
          <a:stretch>
            <a:fillRect/>
          </a:stretch>
        </p:blipFill>
        <p:spPr>
          <a:xfrm>
            <a:off x="0" y="0"/>
            <a:ext cx="9144000" cy="1841500"/>
          </a:xfrm>
          <a:prstGeom prst="rect">
            <a:avLst/>
          </a:prstGeom>
          <a:ln w="12700">
            <a:miter lim="400000"/>
          </a:ln>
        </p:spPr>
      </p:pic>
      <p:sp>
        <p:nvSpPr>
          <p:cNvPr id="152" name="Title Text"/>
          <p:cNvSpPr txBox="1"/>
          <p:nvPr>
            <p:ph type="title"/>
          </p:nvPr>
        </p:nvSpPr>
        <p:spPr>
          <a:prstGeom prst="rect">
            <a:avLst/>
          </a:prstGeom>
        </p:spPr>
        <p:txBody>
          <a:bodyPr/>
          <a:lstStyle/>
          <a:p>
            <a:pPr/>
            <a:r>
              <a:t>Title Text</a:t>
            </a:r>
          </a:p>
        </p:txBody>
      </p:sp>
      <p:sp>
        <p:nvSpPr>
          <p:cNvPr id="153" name="Body Level One…"/>
          <p:cNvSpPr txBox="1"/>
          <p:nvPr>
            <p:ph type="body" sz="quarter" idx="1"/>
          </p:nvPr>
        </p:nvSpPr>
        <p:spPr>
          <a:xfrm>
            <a:off x="457200" y="1535112"/>
            <a:ext cx="4040188" cy="639763"/>
          </a:xfrm>
          <a:prstGeom prst="rect">
            <a:avLst/>
          </a:prstGeom>
        </p:spPr>
        <p:txBody>
          <a:bodyPr anchor="b"/>
          <a:lstStyle>
            <a:lvl1pPr marL="0" indent="0">
              <a:spcBef>
                <a:spcPts val="500"/>
              </a:spcBef>
              <a:buSzTx/>
              <a:buNone/>
              <a:defRPr b="1" sz="2400"/>
            </a:lvl1pPr>
            <a:lvl2pPr marL="0" indent="457200">
              <a:spcBef>
                <a:spcPts val="500"/>
              </a:spcBef>
              <a:buSzTx/>
              <a:buNone/>
              <a:defRPr b="1" sz="2400"/>
            </a:lvl2pPr>
            <a:lvl3pPr marL="0" indent="914400">
              <a:spcBef>
                <a:spcPts val="500"/>
              </a:spcBef>
              <a:buSzTx/>
              <a:buNone/>
              <a:defRPr b="1" sz="2400"/>
            </a:lvl3pPr>
            <a:lvl4pPr marL="0" indent="1371600">
              <a:spcBef>
                <a:spcPts val="500"/>
              </a:spcBef>
              <a:buSzTx/>
              <a:buNone/>
              <a:defRPr b="1" sz="2400"/>
            </a:lvl4pPr>
            <a:lvl5pPr marL="0" indent="1828800">
              <a:spcBef>
                <a:spcPts val="500"/>
              </a:spcBef>
              <a:buSz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154" name="Text Placeholder 4"/>
          <p:cNvSpPr/>
          <p:nvPr>
            <p:ph type="body" sz="quarter" idx="13"/>
          </p:nvPr>
        </p:nvSpPr>
        <p:spPr>
          <a:xfrm>
            <a:off x="4645025" y="1535112"/>
            <a:ext cx="4041775" cy="639763"/>
          </a:xfrm>
          <a:prstGeom prst="rect">
            <a:avLst/>
          </a:prstGeom>
        </p:spPr>
        <p:txBody>
          <a:bodyPr anchor="b"/>
          <a:lstStyle/>
          <a:p>
            <a:pPr marL="0" indent="0">
              <a:spcBef>
                <a:spcPts val="500"/>
              </a:spcBef>
              <a:buSzTx/>
              <a:buNone/>
              <a:defRPr b="1" sz="2400"/>
            </a:pPr>
          </a:p>
        </p:txBody>
      </p:sp>
      <p:sp>
        <p:nvSpPr>
          <p:cNvPr id="155" name="Slide Number"/>
          <p:cNvSpPr txBox="1"/>
          <p:nvPr>
            <p:ph type="sldNum" sz="quarter" idx="2"/>
          </p:nvPr>
        </p:nvSpPr>
        <p:spPr>
          <a:xfrm>
            <a:off x="8384892" y="6245225"/>
            <a:ext cx="301909" cy="307340"/>
          </a:xfrm>
          <a:prstGeom prst="rect">
            <a:avLst/>
          </a:prstGeom>
        </p:spPr>
        <p:txBody>
          <a:bodyPr anchor="t"/>
          <a:lstStyle>
            <a:lvl1pPr>
              <a:defRPr sz="1400">
                <a:latin typeface="Lucida Sans"/>
                <a:ea typeface="Lucida Sans"/>
                <a:cs typeface="Lucida Sans"/>
                <a:sym typeface="Lucida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spTree>
      <p:nvGrpSpPr>
        <p:cNvPr id="1" name=""/>
        <p:cNvGrpSpPr/>
        <p:nvPr/>
      </p:nvGrpSpPr>
      <p:grpSpPr>
        <a:xfrm>
          <a:off x="0" y="0"/>
          <a:ext cx="0" cy="0"/>
          <a:chOff x="0" y="0"/>
          <a:chExt cx="0" cy="0"/>
        </a:xfrm>
      </p:grpSpPr>
      <p:pic>
        <p:nvPicPr>
          <p:cNvPr id="162" name="Picture 2" descr="Picture 2"/>
          <p:cNvPicPr>
            <a:picLocks noChangeAspect="1"/>
          </p:cNvPicPr>
          <p:nvPr/>
        </p:nvPicPr>
        <p:blipFill>
          <a:blip r:embed="rId2">
            <a:extLst/>
          </a:blip>
          <a:stretch>
            <a:fillRect/>
          </a:stretch>
        </p:blipFill>
        <p:spPr>
          <a:xfrm>
            <a:off x="0" y="0"/>
            <a:ext cx="9144000" cy="1841500"/>
          </a:xfrm>
          <a:prstGeom prst="rect">
            <a:avLst/>
          </a:prstGeom>
          <a:ln w="12700">
            <a:miter lim="400000"/>
          </a:ln>
        </p:spPr>
      </p:pic>
      <p:sp>
        <p:nvSpPr>
          <p:cNvPr id="163" name="Title Text"/>
          <p:cNvSpPr txBox="1"/>
          <p:nvPr>
            <p:ph type="title"/>
          </p:nvPr>
        </p:nvSpPr>
        <p:spPr>
          <a:xfrm>
            <a:off x="2411413" y="1062037"/>
            <a:ext cx="6275388" cy="1143001"/>
          </a:xfrm>
          <a:prstGeom prst="rect">
            <a:avLst/>
          </a:prstGeom>
        </p:spPr>
        <p:txBody>
          <a:bodyPr/>
          <a:lstStyle/>
          <a:p>
            <a:pPr/>
            <a:r>
              <a:t>Title Text</a:t>
            </a:r>
          </a:p>
        </p:txBody>
      </p:sp>
      <p:sp>
        <p:nvSpPr>
          <p:cNvPr id="164" name="Slide Number"/>
          <p:cNvSpPr txBox="1"/>
          <p:nvPr>
            <p:ph type="sldNum" sz="quarter" idx="2"/>
          </p:nvPr>
        </p:nvSpPr>
        <p:spPr>
          <a:xfrm>
            <a:off x="8384892" y="6245225"/>
            <a:ext cx="301909" cy="307340"/>
          </a:xfrm>
          <a:prstGeom prst="rect">
            <a:avLst/>
          </a:prstGeom>
        </p:spPr>
        <p:txBody>
          <a:bodyPr anchor="t"/>
          <a:lstStyle>
            <a:lvl1pPr>
              <a:defRPr sz="1400">
                <a:latin typeface="Lucida Sans"/>
                <a:ea typeface="Lucida Sans"/>
                <a:cs typeface="Lucida Sans"/>
                <a:sym typeface="Lucida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pic>
        <p:nvPicPr>
          <p:cNvPr id="171" name="Picture 2" descr="Picture 2"/>
          <p:cNvPicPr>
            <a:picLocks noChangeAspect="1"/>
          </p:cNvPicPr>
          <p:nvPr/>
        </p:nvPicPr>
        <p:blipFill>
          <a:blip r:embed="rId2">
            <a:extLst/>
          </a:blip>
          <a:stretch>
            <a:fillRect/>
          </a:stretch>
        </p:blipFill>
        <p:spPr>
          <a:xfrm>
            <a:off x="0" y="0"/>
            <a:ext cx="9144000" cy="1841500"/>
          </a:xfrm>
          <a:prstGeom prst="rect">
            <a:avLst/>
          </a:prstGeom>
          <a:ln w="12700">
            <a:miter lim="400000"/>
          </a:ln>
        </p:spPr>
      </p:pic>
      <p:sp>
        <p:nvSpPr>
          <p:cNvPr id="172" name="Slide Number"/>
          <p:cNvSpPr txBox="1"/>
          <p:nvPr>
            <p:ph type="sldNum" sz="quarter" idx="2"/>
          </p:nvPr>
        </p:nvSpPr>
        <p:spPr>
          <a:xfrm>
            <a:off x="8384892" y="6245225"/>
            <a:ext cx="301909" cy="307340"/>
          </a:xfrm>
          <a:prstGeom prst="rect">
            <a:avLst/>
          </a:prstGeom>
        </p:spPr>
        <p:txBody>
          <a:bodyPr anchor="t"/>
          <a:lstStyle>
            <a:lvl1pPr>
              <a:defRPr sz="1400">
                <a:latin typeface="Lucida Sans"/>
                <a:ea typeface="Lucida Sans"/>
                <a:cs typeface="Lucida Sans"/>
                <a:sym typeface="Lucida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with Caption">
    <p:spTree>
      <p:nvGrpSpPr>
        <p:cNvPr id="1" name=""/>
        <p:cNvGrpSpPr/>
        <p:nvPr/>
      </p:nvGrpSpPr>
      <p:grpSpPr>
        <a:xfrm>
          <a:off x="0" y="0"/>
          <a:ext cx="0" cy="0"/>
          <a:chOff x="0" y="0"/>
          <a:chExt cx="0" cy="0"/>
        </a:xfrm>
      </p:grpSpPr>
      <p:pic>
        <p:nvPicPr>
          <p:cNvPr id="179" name="Picture 2" descr="Picture 2"/>
          <p:cNvPicPr>
            <a:picLocks noChangeAspect="1"/>
          </p:cNvPicPr>
          <p:nvPr/>
        </p:nvPicPr>
        <p:blipFill>
          <a:blip r:embed="rId2">
            <a:extLst/>
          </a:blip>
          <a:stretch>
            <a:fillRect/>
          </a:stretch>
        </p:blipFill>
        <p:spPr>
          <a:xfrm>
            <a:off x="0" y="0"/>
            <a:ext cx="9144000" cy="1841500"/>
          </a:xfrm>
          <a:prstGeom prst="rect">
            <a:avLst/>
          </a:prstGeom>
          <a:ln w="12700">
            <a:miter lim="400000"/>
          </a:ln>
        </p:spPr>
      </p:pic>
      <p:sp>
        <p:nvSpPr>
          <p:cNvPr id="180" name="Title Text"/>
          <p:cNvSpPr txBox="1"/>
          <p:nvPr>
            <p:ph type="title"/>
          </p:nvPr>
        </p:nvSpPr>
        <p:spPr>
          <a:xfrm>
            <a:off x="457200" y="273050"/>
            <a:ext cx="3008314" cy="1162050"/>
          </a:xfrm>
          <a:prstGeom prst="rect">
            <a:avLst/>
          </a:prstGeom>
        </p:spPr>
        <p:txBody>
          <a:bodyPr anchor="b"/>
          <a:lstStyle>
            <a:lvl1pPr algn="l">
              <a:defRPr b="1" sz="2000"/>
            </a:lvl1pPr>
          </a:lstStyle>
          <a:p>
            <a:pPr/>
            <a:r>
              <a:t>Title Text</a:t>
            </a:r>
          </a:p>
        </p:txBody>
      </p:sp>
      <p:sp>
        <p:nvSpPr>
          <p:cNvPr id="181" name="Body Level One…"/>
          <p:cNvSpPr txBox="1"/>
          <p:nvPr>
            <p:ph type="body" idx="1"/>
          </p:nvPr>
        </p:nvSpPr>
        <p:spPr>
          <a:xfrm>
            <a:off x="3575050" y="273050"/>
            <a:ext cx="5111750"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82" name="Text Placeholder 3"/>
          <p:cNvSpPr/>
          <p:nvPr>
            <p:ph type="body" sz="half" idx="13"/>
          </p:nvPr>
        </p:nvSpPr>
        <p:spPr>
          <a:xfrm>
            <a:off x="457199" y="1435100"/>
            <a:ext cx="3008315" cy="4691063"/>
          </a:xfrm>
          <a:prstGeom prst="rect">
            <a:avLst/>
          </a:prstGeom>
        </p:spPr>
        <p:txBody>
          <a:bodyPr/>
          <a:lstStyle/>
          <a:p>
            <a:pPr marL="0" indent="0">
              <a:spcBef>
                <a:spcPts val="300"/>
              </a:spcBef>
              <a:buSzTx/>
              <a:buNone/>
              <a:defRPr sz="1400"/>
            </a:pPr>
          </a:p>
        </p:txBody>
      </p:sp>
      <p:sp>
        <p:nvSpPr>
          <p:cNvPr id="183" name="Slide Number"/>
          <p:cNvSpPr txBox="1"/>
          <p:nvPr>
            <p:ph type="sldNum" sz="quarter" idx="2"/>
          </p:nvPr>
        </p:nvSpPr>
        <p:spPr>
          <a:xfrm>
            <a:off x="8384892" y="6245225"/>
            <a:ext cx="301909" cy="307340"/>
          </a:xfrm>
          <a:prstGeom prst="rect">
            <a:avLst/>
          </a:prstGeom>
        </p:spPr>
        <p:txBody>
          <a:bodyPr anchor="t"/>
          <a:lstStyle>
            <a:lvl1pPr>
              <a:defRPr sz="1400">
                <a:latin typeface="Lucida Sans"/>
                <a:ea typeface="Lucida Sans"/>
                <a:cs typeface="Lucida Sans"/>
                <a:sym typeface="Lucida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1" name="Title Text"/>
          <p:cNvSpPr txBox="1"/>
          <p:nvPr>
            <p:ph type="title"/>
          </p:nvPr>
        </p:nvSpPr>
        <p:spPr>
          <a:prstGeom prst="rect">
            <a:avLst/>
          </a:prstGeom>
        </p:spPr>
        <p:txBody>
          <a:bodyPr/>
          <a:lstStyle/>
          <a:p>
            <a:pPr/>
            <a:r>
              <a:t>Title Text</a:t>
            </a:r>
          </a:p>
        </p:txBody>
      </p:sp>
      <p:sp>
        <p:nvSpPr>
          <p:cNvPr id="2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icture with Caption">
    <p:spTree>
      <p:nvGrpSpPr>
        <p:cNvPr id="1" name=""/>
        <p:cNvGrpSpPr/>
        <p:nvPr/>
      </p:nvGrpSpPr>
      <p:grpSpPr>
        <a:xfrm>
          <a:off x="0" y="0"/>
          <a:ext cx="0" cy="0"/>
          <a:chOff x="0" y="0"/>
          <a:chExt cx="0" cy="0"/>
        </a:xfrm>
      </p:grpSpPr>
      <p:pic>
        <p:nvPicPr>
          <p:cNvPr id="190" name="Picture 2" descr="Picture 2"/>
          <p:cNvPicPr>
            <a:picLocks noChangeAspect="1"/>
          </p:cNvPicPr>
          <p:nvPr/>
        </p:nvPicPr>
        <p:blipFill>
          <a:blip r:embed="rId2">
            <a:extLst/>
          </a:blip>
          <a:stretch>
            <a:fillRect/>
          </a:stretch>
        </p:blipFill>
        <p:spPr>
          <a:xfrm>
            <a:off x="0" y="0"/>
            <a:ext cx="9144000" cy="1841500"/>
          </a:xfrm>
          <a:prstGeom prst="rect">
            <a:avLst/>
          </a:prstGeom>
          <a:ln w="12700">
            <a:miter lim="400000"/>
          </a:ln>
        </p:spPr>
      </p:pic>
      <p:sp>
        <p:nvSpPr>
          <p:cNvPr id="191" name="Title Text"/>
          <p:cNvSpPr txBox="1"/>
          <p:nvPr>
            <p:ph type="title"/>
          </p:nvPr>
        </p:nvSpPr>
        <p:spPr>
          <a:xfrm>
            <a:off x="1792288" y="4800600"/>
            <a:ext cx="5486401" cy="566738"/>
          </a:xfrm>
          <a:prstGeom prst="rect">
            <a:avLst/>
          </a:prstGeom>
        </p:spPr>
        <p:txBody>
          <a:bodyPr anchor="b"/>
          <a:lstStyle>
            <a:lvl1pPr algn="l">
              <a:defRPr b="1" sz="2000"/>
            </a:lvl1pPr>
          </a:lstStyle>
          <a:p>
            <a:pPr/>
            <a:r>
              <a:t>Title Text</a:t>
            </a:r>
          </a:p>
        </p:txBody>
      </p:sp>
      <p:sp>
        <p:nvSpPr>
          <p:cNvPr id="192" name="Picture Placeholder 2"/>
          <p:cNvSpPr/>
          <p:nvPr>
            <p:ph type="pic" sz="half" idx="13"/>
          </p:nvPr>
        </p:nvSpPr>
        <p:spPr>
          <a:xfrm>
            <a:off x="1792288" y="612775"/>
            <a:ext cx="5486401" cy="4114800"/>
          </a:xfrm>
          <a:prstGeom prst="rect">
            <a:avLst/>
          </a:prstGeom>
        </p:spPr>
        <p:txBody>
          <a:bodyPr lIns="91439" rIns="91439">
            <a:noAutofit/>
          </a:bodyPr>
          <a:lstStyle/>
          <a:p>
            <a:pPr/>
          </a:p>
        </p:txBody>
      </p:sp>
      <p:sp>
        <p:nvSpPr>
          <p:cNvPr id="193" name="Body Level One…"/>
          <p:cNvSpPr txBox="1"/>
          <p:nvPr>
            <p:ph type="body" sz="quarter" idx="1"/>
          </p:nvPr>
        </p:nvSpPr>
        <p:spPr>
          <a:xfrm>
            <a:off x="1792288" y="5367337"/>
            <a:ext cx="5486401" cy="804863"/>
          </a:xfrm>
          <a:prstGeom prst="rect">
            <a:avLst/>
          </a:prstGeom>
        </p:spPr>
        <p:txBody>
          <a:bodyPr/>
          <a:lstStyle>
            <a:lvl1pPr marL="0" indent="0">
              <a:spcBef>
                <a:spcPts val="300"/>
              </a:spcBef>
              <a:buSzTx/>
              <a:buNone/>
              <a:defRPr sz="1400"/>
            </a:lvl1pPr>
            <a:lvl2pPr marL="0" indent="457200">
              <a:spcBef>
                <a:spcPts val="300"/>
              </a:spcBef>
              <a:buSzTx/>
              <a:buNone/>
              <a:defRPr sz="1400"/>
            </a:lvl2pPr>
            <a:lvl3pPr marL="0" indent="914400">
              <a:spcBef>
                <a:spcPts val="300"/>
              </a:spcBef>
              <a:buSzTx/>
              <a:buNone/>
              <a:defRPr sz="1400"/>
            </a:lvl3pPr>
            <a:lvl4pPr marL="0" indent="1371600">
              <a:spcBef>
                <a:spcPts val="300"/>
              </a:spcBef>
              <a:buSzTx/>
              <a:buNone/>
              <a:defRPr sz="1400"/>
            </a:lvl4pPr>
            <a:lvl5pPr marL="0" indent="1828800">
              <a:spcBef>
                <a:spcPts val="300"/>
              </a:spcBef>
              <a:buSz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194" name="Slide Number"/>
          <p:cNvSpPr txBox="1"/>
          <p:nvPr>
            <p:ph type="sldNum" sz="quarter" idx="2"/>
          </p:nvPr>
        </p:nvSpPr>
        <p:spPr>
          <a:xfrm>
            <a:off x="8384892" y="6245225"/>
            <a:ext cx="301909" cy="307340"/>
          </a:xfrm>
          <a:prstGeom prst="rect">
            <a:avLst/>
          </a:prstGeom>
        </p:spPr>
        <p:txBody>
          <a:bodyPr anchor="t"/>
          <a:lstStyle>
            <a:lvl1pPr>
              <a:defRPr sz="1400">
                <a:latin typeface="Lucida Sans"/>
                <a:ea typeface="Lucida Sans"/>
                <a:cs typeface="Lucida Sans"/>
                <a:sym typeface="Lucida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Vertical Text">
    <p:spTree>
      <p:nvGrpSpPr>
        <p:cNvPr id="1" name=""/>
        <p:cNvGrpSpPr/>
        <p:nvPr/>
      </p:nvGrpSpPr>
      <p:grpSpPr>
        <a:xfrm>
          <a:off x="0" y="0"/>
          <a:ext cx="0" cy="0"/>
          <a:chOff x="0" y="0"/>
          <a:chExt cx="0" cy="0"/>
        </a:xfrm>
      </p:grpSpPr>
      <p:pic>
        <p:nvPicPr>
          <p:cNvPr id="201" name="Picture 2" descr="Picture 2"/>
          <p:cNvPicPr>
            <a:picLocks noChangeAspect="1"/>
          </p:cNvPicPr>
          <p:nvPr/>
        </p:nvPicPr>
        <p:blipFill>
          <a:blip r:embed="rId2">
            <a:extLst/>
          </a:blip>
          <a:stretch>
            <a:fillRect/>
          </a:stretch>
        </p:blipFill>
        <p:spPr>
          <a:xfrm>
            <a:off x="0" y="0"/>
            <a:ext cx="9144000" cy="1841500"/>
          </a:xfrm>
          <a:prstGeom prst="rect">
            <a:avLst/>
          </a:prstGeom>
          <a:ln w="12700">
            <a:miter lim="400000"/>
          </a:ln>
        </p:spPr>
      </p:pic>
      <p:sp>
        <p:nvSpPr>
          <p:cNvPr id="202" name="Title Text"/>
          <p:cNvSpPr txBox="1"/>
          <p:nvPr>
            <p:ph type="title"/>
          </p:nvPr>
        </p:nvSpPr>
        <p:spPr>
          <a:xfrm>
            <a:off x="2411413" y="1062037"/>
            <a:ext cx="6275388" cy="1143001"/>
          </a:xfrm>
          <a:prstGeom prst="rect">
            <a:avLst/>
          </a:prstGeom>
        </p:spPr>
        <p:txBody>
          <a:bodyPr/>
          <a:lstStyle/>
          <a:p>
            <a:pPr/>
            <a:r>
              <a:t>Title Text</a:t>
            </a:r>
          </a:p>
        </p:txBody>
      </p:sp>
      <p:sp>
        <p:nvSpPr>
          <p:cNvPr id="203" name="Body Level One…"/>
          <p:cNvSpPr txBox="1"/>
          <p:nvPr>
            <p:ph type="body" idx="1"/>
          </p:nvPr>
        </p:nvSpPr>
        <p:spPr>
          <a:xfrm>
            <a:off x="457200" y="2349500"/>
            <a:ext cx="8229600" cy="377666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04" name="Slide Number"/>
          <p:cNvSpPr txBox="1"/>
          <p:nvPr>
            <p:ph type="sldNum" sz="quarter" idx="2"/>
          </p:nvPr>
        </p:nvSpPr>
        <p:spPr>
          <a:xfrm>
            <a:off x="8384892" y="6245225"/>
            <a:ext cx="301909" cy="307340"/>
          </a:xfrm>
          <a:prstGeom prst="rect">
            <a:avLst/>
          </a:prstGeom>
        </p:spPr>
        <p:txBody>
          <a:bodyPr anchor="t"/>
          <a:lstStyle>
            <a:lvl1pPr>
              <a:defRPr sz="1400">
                <a:latin typeface="Lucida Sans"/>
                <a:ea typeface="Lucida Sans"/>
                <a:cs typeface="Lucida Sans"/>
                <a:sym typeface="Lucida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Vertical Title and Text">
    <p:spTree>
      <p:nvGrpSpPr>
        <p:cNvPr id="1" name=""/>
        <p:cNvGrpSpPr/>
        <p:nvPr/>
      </p:nvGrpSpPr>
      <p:grpSpPr>
        <a:xfrm>
          <a:off x="0" y="0"/>
          <a:ext cx="0" cy="0"/>
          <a:chOff x="0" y="0"/>
          <a:chExt cx="0" cy="0"/>
        </a:xfrm>
      </p:grpSpPr>
      <p:pic>
        <p:nvPicPr>
          <p:cNvPr id="211" name="Picture 2" descr="Picture 2"/>
          <p:cNvPicPr>
            <a:picLocks noChangeAspect="1"/>
          </p:cNvPicPr>
          <p:nvPr/>
        </p:nvPicPr>
        <p:blipFill>
          <a:blip r:embed="rId2">
            <a:extLst/>
          </a:blip>
          <a:stretch>
            <a:fillRect/>
          </a:stretch>
        </p:blipFill>
        <p:spPr>
          <a:xfrm>
            <a:off x="0" y="0"/>
            <a:ext cx="9144000" cy="1841500"/>
          </a:xfrm>
          <a:prstGeom prst="rect">
            <a:avLst/>
          </a:prstGeom>
          <a:ln w="12700">
            <a:miter lim="400000"/>
          </a:ln>
        </p:spPr>
      </p:pic>
      <p:sp>
        <p:nvSpPr>
          <p:cNvPr id="212" name="Title Text"/>
          <p:cNvSpPr txBox="1"/>
          <p:nvPr>
            <p:ph type="title"/>
          </p:nvPr>
        </p:nvSpPr>
        <p:spPr>
          <a:xfrm>
            <a:off x="6629400" y="1062037"/>
            <a:ext cx="2057400" cy="5064126"/>
          </a:xfrm>
          <a:prstGeom prst="rect">
            <a:avLst/>
          </a:prstGeom>
        </p:spPr>
        <p:txBody>
          <a:bodyPr/>
          <a:lstStyle/>
          <a:p>
            <a:pPr/>
            <a:r>
              <a:t>Title Text</a:t>
            </a:r>
          </a:p>
        </p:txBody>
      </p:sp>
      <p:sp>
        <p:nvSpPr>
          <p:cNvPr id="213" name="Body Level One…"/>
          <p:cNvSpPr txBox="1"/>
          <p:nvPr>
            <p:ph type="body" idx="1"/>
          </p:nvPr>
        </p:nvSpPr>
        <p:spPr>
          <a:xfrm>
            <a:off x="457200" y="1062037"/>
            <a:ext cx="6019800" cy="506412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14" name="Slide Number"/>
          <p:cNvSpPr txBox="1"/>
          <p:nvPr>
            <p:ph type="sldNum" sz="quarter" idx="2"/>
          </p:nvPr>
        </p:nvSpPr>
        <p:spPr>
          <a:xfrm>
            <a:off x="8384892" y="6245225"/>
            <a:ext cx="301909" cy="307340"/>
          </a:xfrm>
          <a:prstGeom prst="rect">
            <a:avLst/>
          </a:prstGeom>
        </p:spPr>
        <p:txBody>
          <a:bodyPr anchor="t"/>
          <a:lstStyle>
            <a:lvl1pPr>
              <a:defRPr sz="1400">
                <a:latin typeface="Lucida Sans"/>
                <a:ea typeface="Lucida Sans"/>
                <a:cs typeface="Lucida Sans"/>
                <a:sym typeface="Lucida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p:spTree>
      <p:nvGrpSpPr>
        <p:cNvPr id="1" name=""/>
        <p:cNvGrpSpPr/>
        <p:nvPr/>
      </p:nvGrpSpPr>
      <p:grpSpPr>
        <a:xfrm>
          <a:off x="0" y="0"/>
          <a:ext cx="0" cy="0"/>
          <a:chOff x="0" y="0"/>
          <a:chExt cx="0" cy="0"/>
        </a:xfrm>
      </p:grpSpPr>
      <p:pic>
        <p:nvPicPr>
          <p:cNvPr id="221" name="Picture 2" descr="Picture 2"/>
          <p:cNvPicPr>
            <a:picLocks noChangeAspect="1"/>
          </p:cNvPicPr>
          <p:nvPr/>
        </p:nvPicPr>
        <p:blipFill>
          <a:blip r:embed="rId2">
            <a:extLst/>
          </a:blip>
          <a:stretch>
            <a:fillRect/>
          </a:stretch>
        </p:blipFill>
        <p:spPr>
          <a:xfrm>
            <a:off x="0" y="0"/>
            <a:ext cx="9144000" cy="1841500"/>
          </a:xfrm>
          <a:prstGeom prst="rect">
            <a:avLst/>
          </a:prstGeom>
          <a:ln w="12700">
            <a:miter lim="400000"/>
          </a:ln>
        </p:spPr>
      </p:pic>
      <p:sp>
        <p:nvSpPr>
          <p:cNvPr id="222" name="Title Text"/>
          <p:cNvSpPr txBox="1"/>
          <p:nvPr>
            <p:ph type="title"/>
          </p:nvPr>
        </p:nvSpPr>
        <p:spPr>
          <a:xfrm>
            <a:off x="685800" y="1484312"/>
            <a:ext cx="7772400" cy="1470026"/>
          </a:xfrm>
          <a:prstGeom prst="rect">
            <a:avLst/>
          </a:prstGeom>
        </p:spPr>
        <p:txBody>
          <a:bodyPr/>
          <a:lstStyle/>
          <a:p>
            <a:pPr/>
            <a:r>
              <a:t>Title Text</a:t>
            </a:r>
          </a:p>
        </p:txBody>
      </p:sp>
      <p:sp>
        <p:nvSpPr>
          <p:cNvPr id="223" name="Body Level One…"/>
          <p:cNvSpPr txBox="1"/>
          <p:nvPr>
            <p:ph type="body" sz="quarter" idx="1"/>
          </p:nvPr>
        </p:nvSpPr>
        <p:spPr>
          <a:xfrm>
            <a:off x="1371600" y="3213100"/>
            <a:ext cx="6400800" cy="1752600"/>
          </a:xfrm>
          <a:prstGeom prst="rect">
            <a:avLst/>
          </a:prstGeom>
        </p:spPr>
        <p:txBody>
          <a:bodyPr/>
          <a:lstStyle>
            <a:lvl1pPr marL="0" indent="0" algn="ctr">
              <a:buSzTx/>
              <a:buNone/>
            </a:lvl1pPr>
            <a:lvl2pPr algn="ctr"/>
            <a:lvl3pPr algn="ctr"/>
            <a:lvl4pPr algn="ctr"/>
            <a:lvl5pPr algn="ctr"/>
          </a:lstStyle>
          <a:p>
            <a:pPr/>
            <a:r>
              <a:t>Body Level One</a:t>
            </a:r>
          </a:p>
          <a:p>
            <a:pPr lvl="1"/>
            <a:r>
              <a:t>Body Level Two</a:t>
            </a:r>
          </a:p>
          <a:p>
            <a:pPr lvl="2"/>
            <a:r>
              <a:t>Body Level Three</a:t>
            </a:r>
          </a:p>
          <a:p>
            <a:pPr lvl="3"/>
            <a:r>
              <a:t>Body Level Four</a:t>
            </a:r>
          </a:p>
          <a:p>
            <a:pPr lvl="4"/>
            <a:r>
              <a:t>Body Level Five</a:t>
            </a:r>
          </a:p>
        </p:txBody>
      </p:sp>
      <p:sp>
        <p:nvSpPr>
          <p:cNvPr id="224" name="Slide Number"/>
          <p:cNvSpPr txBox="1"/>
          <p:nvPr>
            <p:ph type="sldNum" sz="quarter" idx="2"/>
          </p:nvPr>
        </p:nvSpPr>
        <p:spPr>
          <a:xfrm>
            <a:off x="8384892" y="6245225"/>
            <a:ext cx="301909" cy="307340"/>
          </a:xfrm>
          <a:prstGeom prst="rect">
            <a:avLst/>
          </a:prstGeom>
        </p:spPr>
        <p:txBody>
          <a:bodyPr anchor="t"/>
          <a:lstStyle>
            <a:lvl1pPr>
              <a:defRPr sz="1400">
                <a:latin typeface="Lucida Sans"/>
                <a:ea typeface="Lucida Sans"/>
                <a:cs typeface="Lucida Sans"/>
                <a:sym typeface="Lucida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pic>
        <p:nvPicPr>
          <p:cNvPr id="231" name="Picture 2" descr="Picture 2"/>
          <p:cNvPicPr>
            <a:picLocks noChangeAspect="1"/>
          </p:cNvPicPr>
          <p:nvPr/>
        </p:nvPicPr>
        <p:blipFill>
          <a:blip r:embed="rId2">
            <a:extLst/>
          </a:blip>
          <a:stretch>
            <a:fillRect/>
          </a:stretch>
        </p:blipFill>
        <p:spPr>
          <a:xfrm>
            <a:off x="0" y="0"/>
            <a:ext cx="9144000" cy="1841500"/>
          </a:xfrm>
          <a:prstGeom prst="rect">
            <a:avLst/>
          </a:prstGeom>
          <a:ln w="12700">
            <a:miter lim="400000"/>
          </a:ln>
        </p:spPr>
      </p:pic>
      <p:sp>
        <p:nvSpPr>
          <p:cNvPr id="232" name="Title Text"/>
          <p:cNvSpPr txBox="1"/>
          <p:nvPr>
            <p:ph type="title"/>
          </p:nvPr>
        </p:nvSpPr>
        <p:spPr>
          <a:xfrm>
            <a:off x="2411413" y="908050"/>
            <a:ext cx="6275388" cy="1216025"/>
          </a:xfrm>
          <a:prstGeom prst="rect">
            <a:avLst/>
          </a:prstGeom>
        </p:spPr>
        <p:txBody>
          <a:bodyPr/>
          <a:lstStyle/>
          <a:p>
            <a:pPr/>
            <a:r>
              <a:t>Title Text</a:t>
            </a:r>
          </a:p>
        </p:txBody>
      </p:sp>
      <p:sp>
        <p:nvSpPr>
          <p:cNvPr id="233" name="Body Level One…"/>
          <p:cNvSpPr txBox="1"/>
          <p:nvPr>
            <p:ph type="body" idx="1"/>
          </p:nvPr>
        </p:nvSpPr>
        <p:spPr>
          <a:xfrm>
            <a:off x="457200" y="2276475"/>
            <a:ext cx="8229600" cy="384968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34" name="Slide Number"/>
          <p:cNvSpPr txBox="1"/>
          <p:nvPr>
            <p:ph type="sldNum" sz="quarter" idx="2"/>
          </p:nvPr>
        </p:nvSpPr>
        <p:spPr>
          <a:xfrm>
            <a:off x="8384892" y="6245225"/>
            <a:ext cx="301909" cy="307340"/>
          </a:xfrm>
          <a:prstGeom prst="rect">
            <a:avLst/>
          </a:prstGeom>
        </p:spPr>
        <p:txBody>
          <a:bodyPr anchor="t"/>
          <a:lstStyle>
            <a:lvl1pPr>
              <a:defRPr sz="1400">
                <a:latin typeface="Lucida Sans"/>
                <a:ea typeface="Lucida Sans"/>
                <a:cs typeface="Lucida Sans"/>
                <a:sym typeface="Lucida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Header">
    <p:spTree>
      <p:nvGrpSpPr>
        <p:cNvPr id="1" name=""/>
        <p:cNvGrpSpPr/>
        <p:nvPr/>
      </p:nvGrpSpPr>
      <p:grpSpPr>
        <a:xfrm>
          <a:off x="0" y="0"/>
          <a:ext cx="0" cy="0"/>
          <a:chOff x="0" y="0"/>
          <a:chExt cx="0" cy="0"/>
        </a:xfrm>
      </p:grpSpPr>
      <p:pic>
        <p:nvPicPr>
          <p:cNvPr id="241" name="Picture 2" descr="Picture 2"/>
          <p:cNvPicPr>
            <a:picLocks noChangeAspect="1"/>
          </p:cNvPicPr>
          <p:nvPr/>
        </p:nvPicPr>
        <p:blipFill>
          <a:blip r:embed="rId2">
            <a:extLst/>
          </a:blip>
          <a:stretch>
            <a:fillRect/>
          </a:stretch>
        </p:blipFill>
        <p:spPr>
          <a:xfrm>
            <a:off x="0" y="0"/>
            <a:ext cx="9144000" cy="1841500"/>
          </a:xfrm>
          <a:prstGeom prst="rect">
            <a:avLst/>
          </a:prstGeom>
          <a:ln w="12700">
            <a:miter lim="400000"/>
          </a:ln>
        </p:spPr>
      </p:pic>
      <p:sp>
        <p:nvSpPr>
          <p:cNvPr id="242" name="Title Text"/>
          <p:cNvSpPr txBox="1"/>
          <p:nvPr>
            <p:ph type="title"/>
          </p:nvPr>
        </p:nvSpPr>
        <p:spPr>
          <a:xfrm>
            <a:off x="722312" y="4406900"/>
            <a:ext cx="7772401" cy="1362075"/>
          </a:xfrm>
          <a:prstGeom prst="rect">
            <a:avLst/>
          </a:prstGeom>
        </p:spPr>
        <p:txBody>
          <a:bodyPr anchor="t"/>
          <a:lstStyle>
            <a:lvl1pPr algn="l">
              <a:defRPr b="1" cap="all" sz="4000"/>
            </a:lvl1pPr>
          </a:lstStyle>
          <a:p>
            <a:pPr/>
            <a:r>
              <a:t>Title Text</a:t>
            </a:r>
          </a:p>
        </p:txBody>
      </p:sp>
      <p:sp>
        <p:nvSpPr>
          <p:cNvPr id="243" name="Body Level One…"/>
          <p:cNvSpPr txBox="1"/>
          <p:nvPr>
            <p:ph type="body" sz="quarter" idx="1"/>
          </p:nvPr>
        </p:nvSpPr>
        <p:spPr>
          <a:xfrm>
            <a:off x="722312" y="2906713"/>
            <a:ext cx="7772401" cy="1500188"/>
          </a:xfrm>
          <a:prstGeom prst="rect">
            <a:avLst/>
          </a:prstGeom>
        </p:spPr>
        <p:txBody>
          <a:bodyPr anchor="b"/>
          <a:lstStyle>
            <a:lvl1pPr marL="0" indent="0">
              <a:spcBef>
                <a:spcPts val="400"/>
              </a:spcBef>
              <a:buSzTx/>
              <a:buNone/>
              <a:defRPr sz="2000"/>
            </a:lvl1pPr>
            <a:lvl2pPr marL="0" indent="457200">
              <a:spcBef>
                <a:spcPts val="400"/>
              </a:spcBef>
              <a:buSzTx/>
              <a:buNone/>
              <a:defRPr sz="2000"/>
            </a:lvl2pPr>
            <a:lvl3pPr marL="0" indent="914400">
              <a:spcBef>
                <a:spcPts val="400"/>
              </a:spcBef>
              <a:buSzTx/>
              <a:buNone/>
              <a:defRPr sz="2000"/>
            </a:lvl3pPr>
            <a:lvl4pPr marL="0" indent="1371600">
              <a:spcBef>
                <a:spcPts val="400"/>
              </a:spcBef>
              <a:buSzTx/>
              <a:buNone/>
              <a:defRPr sz="2000"/>
            </a:lvl4pPr>
            <a:lvl5pPr marL="0" indent="1828800">
              <a:spcBef>
                <a:spcPts val="400"/>
              </a:spcBef>
              <a:buSzTx/>
              <a:buNone/>
              <a:defRPr sz="2000"/>
            </a:lvl5pPr>
          </a:lstStyle>
          <a:p>
            <a:pPr/>
            <a:r>
              <a:t>Body Level One</a:t>
            </a:r>
          </a:p>
          <a:p>
            <a:pPr lvl="1"/>
            <a:r>
              <a:t>Body Level Two</a:t>
            </a:r>
          </a:p>
          <a:p>
            <a:pPr lvl="2"/>
            <a:r>
              <a:t>Body Level Three</a:t>
            </a:r>
          </a:p>
          <a:p>
            <a:pPr lvl="3"/>
            <a:r>
              <a:t>Body Level Four</a:t>
            </a:r>
          </a:p>
          <a:p>
            <a:pPr lvl="4"/>
            <a:r>
              <a:t>Body Level Five</a:t>
            </a:r>
          </a:p>
        </p:txBody>
      </p:sp>
      <p:sp>
        <p:nvSpPr>
          <p:cNvPr id="244" name="Slide Number"/>
          <p:cNvSpPr txBox="1"/>
          <p:nvPr>
            <p:ph type="sldNum" sz="quarter" idx="2"/>
          </p:nvPr>
        </p:nvSpPr>
        <p:spPr>
          <a:xfrm>
            <a:off x="8384892" y="6245225"/>
            <a:ext cx="301909" cy="307340"/>
          </a:xfrm>
          <a:prstGeom prst="rect">
            <a:avLst/>
          </a:prstGeom>
        </p:spPr>
        <p:txBody>
          <a:bodyPr anchor="t"/>
          <a:lstStyle>
            <a:lvl1pPr>
              <a:defRPr sz="1400">
                <a:latin typeface="Lucida Sans"/>
                <a:ea typeface="Lucida Sans"/>
                <a:cs typeface="Lucida Sans"/>
                <a:sym typeface="Lucida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 Content">
    <p:spTree>
      <p:nvGrpSpPr>
        <p:cNvPr id="1" name=""/>
        <p:cNvGrpSpPr/>
        <p:nvPr/>
      </p:nvGrpSpPr>
      <p:grpSpPr>
        <a:xfrm>
          <a:off x="0" y="0"/>
          <a:ext cx="0" cy="0"/>
          <a:chOff x="0" y="0"/>
          <a:chExt cx="0" cy="0"/>
        </a:xfrm>
      </p:grpSpPr>
      <p:pic>
        <p:nvPicPr>
          <p:cNvPr id="251" name="Picture 2" descr="Picture 2"/>
          <p:cNvPicPr>
            <a:picLocks noChangeAspect="1"/>
          </p:cNvPicPr>
          <p:nvPr/>
        </p:nvPicPr>
        <p:blipFill>
          <a:blip r:embed="rId2">
            <a:extLst/>
          </a:blip>
          <a:stretch>
            <a:fillRect/>
          </a:stretch>
        </p:blipFill>
        <p:spPr>
          <a:xfrm>
            <a:off x="0" y="0"/>
            <a:ext cx="9144000" cy="1841500"/>
          </a:xfrm>
          <a:prstGeom prst="rect">
            <a:avLst/>
          </a:prstGeom>
          <a:ln w="12700">
            <a:miter lim="400000"/>
          </a:ln>
        </p:spPr>
      </p:pic>
      <p:sp>
        <p:nvSpPr>
          <p:cNvPr id="252" name="Title Text"/>
          <p:cNvSpPr txBox="1"/>
          <p:nvPr>
            <p:ph type="title"/>
          </p:nvPr>
        </p:nvSpPr>
        <p:spPr>
          <a:xfrm>
            <a:off x="2411413" y="908050"/>
            <a:ext cx="6275388" cy="1216025"/>
          </a:xfrm>
          <a:prstGeom prst="rect">
            <a:avLst/>
          </a:prstGeom>
        </p:spPr>
        <p:txBody>
          <a:bodyPr/>
          <a:lstStyle/>
          <a:p>
            <a:pPr/>
            <a:r>
              <a:t>Title Text</a:t>
            </a:r>
          </a:p>
        </p:txBody>
      </p:sp>
      <p:sp>
        <p:nvSpPr>
          <p:cNvPr id="253" name="Body Level One…"/>
          <p:cNvSpPr txBox="1"/>
          <p:nvPr>
            <p:ph type="body" sz="half" idx="1"/>
          </p:nvPr>
        </p:nvSpPr>
        <p:spPr>
          <a:xfrm>
            <a:off x="457200" y="2276475"/>
            <a:ext cx="4038600" cy="3849688"/>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254" name="Slide Number"/>
          <p:cNvSpPr txBox="1"/>
          <p:nvPr>
            <p:ph type="sldNum" sz="quarter" idx="2"/>
          </p:nvPr>
        </p:nvSpPr>
        <p:spPr>
          <a:xfrm>
            <a:off x="8384892" y="6245225"/>
            <a:ext cx="301909" cy="307340"/>
          </a:xfrm>
          <a:prstGeom prst="rect">
            <a:avLst/>
          </a:prstGeom>
        </p:spPr>
        <p:txBody>
          <a:bodyPr anchor="t"/>
          <a:lstStyle>
            <a:lvl1pPr>
              <a:defRPr sz="1400">
                <a:latin typeface="Lucida Sans"/>
                <a:ea typeface="Lucida Sans"/>
                <a:cs typeface="Lucida Sans"/>
                <a:sym typeface="Lucida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mparison">
    <p:spTree>
      <p:nvGrpSpPr>
        <p:cNvPr id="1" name=""/>
        <p:cNvGrpSpPr/>
        <p:nvPr/>
      </p:nvGrpSpPr>
      <p:grpSpPr>
        <a:xfrm>
          <a:off x="0" y="0"/>
          <a:ext cx="0" cy="0"/>
          <a:chOff x="0" y="0"/>
          <a:chExt cx="0" cy="0"/>
        </a:xfrm>
      </p:grpSpPr>
      <p:pic>
        <p:nvPicPr>
          <p:cNvPr id="261" name="Picture 2" descr="Picture 2"/>
          <p:cNvPicPr>
            <a:picLocks noChangeAspect="1"/>
          </p:cNvPicPr>
          <p:nvPr/>
        </p:nvPicPr>
        <p:blipFill>
          <a:blip r:embed="rId2">
            <a:extLst/>
          </a:blip>
          <a:stretch>
            <a:fillRect/>
          </a:stretch>
        </p:blipFill>
        <p:spPr>
          <a:xfrm>
            <a:off x="0" y="0"/>
            <a:ext cx="9144000" cy="1841500"/>
          </a:xfrm>
          <a:prstGeom prst="rect">
            <a:avLst/>
          </a:prstGeom>
          <a:ln w="12700">
            <a:miter lim="400000"/>
          </a:ln>
        </p:spPr>
      </p:pic>
      <p:sp>
        <p:nvSpPr>
          <p:cNvPr id="262" name="Title Text"/>
          <p:cNvSpPr txBox="1"/>
          <p:nvPr>
            <p:ph type="title"/>
          </p:nvPr>
        </p:nvSpPr>
        <p:spPr>
          <a:prstGeom prst="rect">
            <a:avLst/>
          </a:prstGeom>
        </p:spPr>
        <p:txBody>
          <a:bodyPr/>
          <a:lstStyle/>
          <a:p>
            <a:pPr/>
            <a:r>
              <a:t>Title Text</a:t>
            </a:r>
          </a:p>
        </p:txBody>
      </p:sp>
      <p:sp>
        <p:nvSpPr>
          <p:cNvPr id="263" name="Body Level One…"/>
          <p:cNvSpPr txBox="1"/>
          <p:nvPr>
            <p:ph type="body" sz="quarter" idx="1"/>
          </p:nvPr>
        </p:nvSpPr>
        <p:spPr>
          <a:xfrm>
            <a:off x="457200" y="1535112"/>
            <a:ext cx="4040188" cy="639763"/>
          </a:xfrm>
          <a:prstGeom prst="rect">
            <a:avLst/>
          </a:prstGeom>
        </p:spPr>
        <p:txBody>
          <a:bodyPr anchor="b"/>
          <a:lstStyle>
            <a:lvl1pPr marL="0" indent="0">
              <a:spcBef>
                <a:spcPts val="500"/>
              </a:spcBef>
              <a:buSzTx/>
              <a:buNone/>
              <a:defRPr b="1" sz="2400"/>
            </a:lvl1pPr>
            <a:lvl2pPr marL="0" indent="457200">
              <a:spcBef>
                <a:spcPts val="500"/>
              </a:spcBef>
              <a:buSzTx/>
              <a:buNone/>
              <a:defRPr b="1" sz="2400"/>
            </a:lvl2pPr>
            <a:lvl3pPr marL="0" indent="914400">
              <a:spcBef>
                <a:spcPts val="500"/>
              </a:spcBef>
              <a:buSzTx/>
              <a:buNone/>
              <a:defRPr b="1" sz="2400"/>
            </a:lvl3pPr>
            <a:lvl4pPr marL="0" indent="1371600">
              <a:spcBef>
                <a:spcPts val="500"/>
              </a:spcBef>
              <a:buSzTx/>
              <a:buNone/>
              <a:defRPr b="1" sz="2400"/>
            </a:lvl4pPr>
            <a:lvl5pPr marL="0" indent="1828800">
              <a:spcBef>
                <a:spcPts val="500"/>
              </a:spcBef>
              <a:buSz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264" name="Text Placeholder 4"/>
          <p:cNvSpPr/>
          <p:nvPr>
            <p:ph type="body" sz="quarter" idx="13"/>
          </p:nvPr>
        </p:nvSpPr>
        <p:spPr>
          <a:xfrm>
            <a:off x="4645025" y="1535112"/>
            <a:ext cx="4041775" cy="639763"/>
          </a:xfrm>
          <a:prstGeom prst="rect">
            <a:avLst/>
          </a:prstGeom>
        </p:spPr>
        <p:txBody>
          <a:bodyPr anchor="b"/>
          <a:lstStyle/>
          <a:p>
            <a:pPr marL="0" indent="0">
              <a:spcBef>
                <a:spcPts val="500"/>
              </a:spcBef>
              <a:buSzTx/>
              <a:buNone/>
              <a:defRPr b="1" sz="2400"/>
            </a:pPr>
          </a:p>
        </p:txBody>
      </p:sp>
      <p:sp>
        <p:nvSpPr>
          <p:cNvPr id="265" name="Slide Number"/>
          <p:cNvSpPr txBox="1"/>
          <p:nvPr>
            <p:ph type="sldNum" sz="quarter" idx="2"/>
          </p:nvPr>
        </p:nvSpPr>
        <p:spPr>
          <a:xfrm>
            <a:off x="8384892" y="6245225"/>
            <a:ext cx="301909" cy="307340"/>
          </a:xfrm>
          <a:prstGeom prst="rect">
            <a:avLst/>
          </a:prstGeom>
        </p:spPr>
        <p:txBody>
          <a:bodyPr anchor="t"/>
          <a:lstStyle>
            <a:lvl1pPr>
              <a:defRPr sz="1400">
                <a:latin typeface="Lucida Sans"/>
                <a:ea typeface="Lucida Sans"/>
                <a:cs typeface="Lucida Sans"/>
                <a:sym typeface="Lucida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spTree>
      <p:nvGrpSpPr>
        <p:cNvPr id="1" name=""/>
        <p:cNvGrpSpPr/>
        <p:nvPr/>
      </p:nvGrpSpPr>
      <p:grpSpPr>
        <a:xfrm>
          <a:off x="0" y="0"/>
          <a:ext cx="0" cy="0"/>
          <a:chOff x="0" y="0"/>
          <a:chExt cx="0" cy="0"/>
        </a:xfrm>
      </p:grpSpPr>
      <p:pic>
        <p:nvPicPr>
          <p:cNvPr id="272" name="Picture 2" descr="Picture 2"/>
          <p:cNvPicPr>
            <a:picLocks noChangeAspect="1"/>
          </p:cNvPicPr>
          <p:nvPr/>
        </p:nvPicPr>
        <p:blipFill>
          <a:blip r:embed="rId2">
            <a:extLst/>
          </a:blip>
          <a:stretch>
            <a:fillRect/>
          </a:stretch>
        </p:blipFill>
        <p:spPr>
          <a:xfrm>
            <a:off x="0" y="0"/>
            <a:ext cx="9144000" cy="1841500"/>
          </a:xfrm>
          <a:prstGeom prst="rect">
            <a:avLst/>
          </a:prstGeom>
          <a:ln w="12700">
            <a:miter lim="400000"/>
          </a:ln>
        </p:spPr>
      </p:pic>
      <p:sp>
        <p:nvSpPr>
          <p:cNvPr id="273" name="Title Text"/>
          <p:cNvSpPr txBox="1"/>
          <p:nvPr>
            <p:ph type="title"/>
          </p:nvPr>
        </p:nvSpPr>
        <p:spPr>
          <a:xfrm>
            <a:off x="2411413" y="908050"/>
            <a:ext cx="6275388" cy="1216025"/>
          </a:xfrm>
          <a:prstGeom prst="rect">
            <a:avLst/>
          </a:prstGeom>
        </p:spPr>
        <p:txBody>
          <a:bodyPr/>
          <a:lstStyle/>
          <a:p>
            <a:pPr/>
            <a:r>
              <a:t>Title Text</a:t>
            </a:r>
          </a:p>
        </p:txBody>
      </p:sp>
      <p:sp>
        <p:nvSpPr>
          <p:cNvPr id="274" name="Slide Number"/>
          <p:cNvSpPr txBox="1"/>
          <p:nvPr>
            <p:ph type="sldNum" sz="quarter" idx="2"/>
          </p:nvPr>
        </p:nvSpPr>
        <p:spPr>
          <a:xfrm>
            <a:off x="8384892" y="6245225"/>
            <a:ext cx="301909" cy="307340"/>
          </a:xfrm>
          <a:prstGeom prst="rect">
            <a:avLst/>
          </a:prstGeom>
        </p:spPr>
        <p:txBody>
          <a:bodyPr anchor="t"/>
          <a:lstStyle>
            <a:lvl1pPr>
              <a:defRPr sz="1400">
                <a:latin typeface="Lucida Sans"/>
                <a:ea typeface="Lucida Sans"/>
                <a:cs typeface="Lucida Sans"/>
                <a:sym typeface="Lucida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pic>
        <p:nvPicPr>
          <p:cNvPr id="281" name="Picture 2" descr="Picture 2"/>
          <p:cNvPicPr>
            <a:picLocks noChangeAspect="1"/>
          </p:cNvPicPr>
          <p:nvPr/>
        </p:nvPicPr>
        <p:blipFill>
          <a:blip r:embed="rId2">
            <a:extLst/>
          </a:blip>
          <a:stretch>
            <a:fillRect/>
          </a:stretch>
        </p:blipFill>
        <p:spPr>
          <a:xfrm>
            <a:off x="0" y="0"/>
            <a:ext cx="9144000" cy="1841500"/>
          </a:xfrm>
          <a:prstGeom prst="rect">
            <a:avLst/>
          </a:prstGeom>
          <a:ln w="12700">
            <a:miter lim="400000"/>
          </a:ln>
        </p:spPr>
      </p:pic>
      <p:sp>
        <p:nvSpPr>
          <p:cNvPr id="282" name="Slide Number"/>
          <p:cNvSpPr txBox="1"/>
          <p:nvPr>
            <p:ph type="sldNum" sz="quarter" idx="2"/>
          </p:nvPr>
        </p:nvSpPr>
        <p:spPr>
          <a:xfrm>
            <a:off x="8384892" y="6245225"/>
            <a:ext cx="301909" cy="307340"/>
          </a:xfrm>
          <a:prstGeom prst="rect">
            <a:avLst/>
          </a:prstGeom>
        </p:spPr>
        <p:txBody>
          <a:bodyPr anchor="t"/>
          <a:lstStyle>
            <a:lvl1pPr>
              <a:defRPr sz="1400">
                <a:latin typeface="Lucida Sans"/>
                <a:ea typeface="Lucida Sans"/>
                <a:cs typeface="Lucida Sans"/>
                <a:sym typeface="Lucida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30" name="Title Text"/>
          <p:cNvSpPr txBox="1"/>
          <p:nvPr>
            <p:ph type="title"/>
          </p:nvPr>
        </p:nvSpPr>
        <p:spPr>
          <a:xfrm>
            <a:off x="722312" y="4406900"/>
            <a:ext cx="7772401" cy="1362075"/>
          </a:xfrm>
          <a:prstGeom prst="rect">
            <a:avLst/>
          </a:prstGeom>
        </p:spPr>
        <p:txBody>
          <a:bodyPr anchor="t"/>
          <a:lstStyle>
            <a:lvl1pPr algn="l">
              <a:defRPr b="1" cap="all" sz="4000"/>
            </a:lvl1pPr>
          </a:lstStyle>
          <a:p>
            <a:pPr/>
            <a:r>
              <a:t>Title Text</a:t>
            </a:r>
          </a:p>
        </p:txBody>
      </p:sp>
      <p:sp>
        <p:nvSpPr>
          <p:cNvPr id="31" name="Body Level One…"/>
          <p:cNvSpPr txBox="1"/>
          <p:nvPr>
            <p:ph type="body" sz="quarter" idx="1"/>
          </p:nvPr>
        </p:nvSpPr>
        <p:spPr>
          <a:xfrm>
            <a:off x="722312" y="2906713"/>
            <a:ext cx="7772401" cy="1500188"/>
          </a:xfrm>
          <a:prstGeom prst="rect">
            <a:avLst/>
          </a:prstGeom>
        </p:spPr>
        <p:txBody>
          <a:bodyPr anchor="b"/>
          <a:lstStyle>
            <a:lvl1pPr marL="0" indent="0">
              <a:spcBef>
                <a:spcPts val="400"/>
              </a:spcBef>
              <a:buSzTx/>
              <a:buNone/>
              <a:defRPr sz="2000"/>
            </a:lvl1pPr>
            <a:lvl2pPr marL="0" indent="457200">
              <a:spcBef>
                <a:spcPts val="400"/>
              </a:spcBef>
              <a:buSzTx/>
              <a:buNone/>
              <a:defRPr sz="2000"/>
            </a:lvl2pPr>
            <a:lvl3pPr marL="0" indent="914400">
              <a:spcBef>
                <a:spcPts val="400"/>
              </a:spcBef>
              <a:buSzTx/>
              <a:buNone/>
              <a:defRPr sz="2000"/>
            </a:lvl3pPr>
            <a:lvl4pPr marL="0" indent="1371600">
              <a:spcBef>
                <a:spcPts val="400"/>
              </a:spcBef>
              <a:buSzTx/>
              <a:buNone/>
              <a:defRPr sz="2000"/>
            </a:lvl4pPr>
            <a:lvl5pPr marL="0" indent="1828800">
              <a:spcBef>
                <a:spcPts val="400"/>
              </a:spcBef>
              <a:buSzTx/>
              <a:buNone/>
              <a:defRPr sz="2000"/>
            </a:lvl5pPr>
          </a:lstStyle>
          <a:p>
            <a:pPr/>
            <a:r>
              <a:t>Body Level One</a:t>
            </a:r>
          </a:p>
          <a:p>
            <a:pPr lvl="1"/>
            <a:r>
              <a:t>Body Level Two</a:t>
            </a:r>
          </a:p>
          <a:p>
            <a:pPr lvl="2"/>
            <a:r>
              <a:t>Body Level Three</a:t>
            </a:r>
          </a:p>
          <a:p>
            <a:pPr lvl="3"/>
            <a:r>
              <a:t>Body Level Four</a:t>
            </a:r>
          </a:p>
          <a:p>
            <a:pPr lvl="4"/>
            <a:r>
              <a:t>Body Level Five</a:t>
            </a:r>
          </a:p>
        </p:txBody>
      </p:sp>
      <p:sp>
        <p:nvSpPr>
          <p:cNvPr id="3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with Caption">
    <p:spTree>
      <p:nvGrpSpPr>
        <p:cNvPr id="1" name=""/>
        <p:cNvGrpSpPr/>
        <p:nvPr/>
      </p:nvGrpSpPr>
      <p:grpSpPr>
        <a:xfrm>
          <a:off x="0" y="0"/>
          <a:ext cx="0" cy="0"/>
          <a:chOff x="0" y="0"/>
          <a:chExt cx="0" cy="0"/>
        </a:xfrm>
      </p:grpSpPr>
      <p:pic>
        <p:nvPicPr>
          <p:cNvPr id="289" name="Picture 2" descr="Picture 2"/>
          <p:cNvPicPr>
            <a:picLocks noChangeAspect="1"/>
          </p:cNvPicPr>
          <p:nvPr/>
        </p:nvPicPr>
        <p:blipFill>
          <a:blip r:embed="rId2">
            <a:extLst/>
          </a:blip>
          <a:stretch>
            <a:fillRect/>
          </a:stretch>
        </p:blipFill>
        <p:spPr>
          <a:xfrm>
            <a:off x="0" y="0"/>
            <a:ext cx="9144000" cy="1841500"/>
          </a:xfrm>
          <a:prstGeom prst="rect">
            <a:avLst/>
          </a:prstGeom>
          <a:ln w="12700">
            <a:miter lim="400000"/>
          </a:ln>
        </p:spPr>
      </p:pic>
      <p:sp>
        <p:nvSpPr>
          <p:cNvPr id="290" name="Title Text"/>
          <p:cNvSpPr txBox="1"/>
          <p:nvPr>
            <p:ph type="title"/>
          </p:nvPr>
        </p:nvSpPr>
        <p:spPr>
          <a:xfrm>
            <a:off x="457200" y="273050"/>
            <a:ext cx="3008314" cy="1162050"/>
          </a:xfrm>
          <a:prstGeom prst="rect">
            <a:avLst/>
          </a:prstGeom>
        </p:spPr>
        <p:txBody>
          <a:bodyPr anchor="b"/>
          <a:lstStyle>
            <a:lvl1pPr algn="l">
              <a:defRPr b="1" sz="2000"/>
            </a:lvl1pPr>
          </a:lstStyle>
          <a:p>
            <a:pPr/>
            <a:r>
              <a:t>Title Text</a:t>
            </a:r>
          </a:p>
        </p:txBody>
      </p:sp>
      <p:sp>
        <p:nvSpPr>
          <p:cNvPr id="291" name="Body Level One…"/>
          <p:cNvSpPr txBox="1"/>
          <p:nvPr>
            <p:ph type="body" idx="1"/>
          </p:nvPr>
        </p:nvSpPr>
        <p:spPr>
          <a:xfrm>
            <a:off x="3575050" y="273050"/>
            <a:ext cx="5111750"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92" name="Text Placeholder 3"/>
          <p:cNvSpPr/>
          <p:nvPr>
            <p:ph type="body" sz="half" idx="13"/>
          </p:nvPr>
        </p:nvSpPr>
        <p:spPr>
          <a:xfrm>
            <a:off x="457199" y="1435100"/>
            <a:ext cx="3008315" cy="4691063"/>
          </a:xfrm>
          <a:prstGeom prst="rect">
            <a:avLst/>
          </a:prstGeom>
        </p:spPr>
        <p:txBody>
          <a:bodyPr/>
          <a:lstStyle/>
          <a:p>
            <a:pPr marL="0" indent="0">
              <a:spcBef>
                <a:spcPts val="300"/>
              </a:spcBef>
              <a:buSzTx/>
              <a:buNone/>
              <a:defRPr sz="1400"/>
            </a:pPr>
          </a:p>
        </p:txBody>
      </p:sp>
      <p:sp>
        <p:nvSpPr>
          <p:cNvPr id="293" name="Slide Number"/>
          <p:cNvSpPr txBox="1"/>
          <p:nvPr>
            <p:ph type="sldNum" sz="quarter" idx="2"/>
          </p:nvPr>
        </p:nvSpPr>
        <p:spPr>
          <a:xfrm>
            <a:off x="8384892" y="6245225"/>
            <a:ext cx="301909" cy="307340"/>
          </a:xfrm>
          <a:prstGeom prst="rect">
            <a:avLst/>
          </a:prstGeom>
        </p:spPr>
        <p:txBody>
          <a:bodyPr anchor="t"/>
          <a:lstStyle>
            <a:lvl1pPr>
              <a:defRPr sz="1400">
                <a:latin typeface="Lucida Sans"/>
                <a:ea typeface="Lucida Sans"/>
                <a:cs typeface="Lucida Sans"/>
                <a:sym typeface="Lucida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icture with Caption">
    <p:spTree>
      <p:nvGrpSpPr>
        <p:cNvPr id="1" name=""/>
        <p:cNvGrpSpPr/>
        <p:nvPr/>
      </p:nvGrpSpPr>
      <p:grpSpPr>
        <a:xfrm>
          <a:off x="0" y="0"/>
          <a:ext cx="0" cy="0"/>
          <a:chOff x="0" y="0"/>
          <a:chExt cx="0" cy="0"/>
        </a:xfrm>
      </p:grpSpPr>
      <p:pic>
        <p:nvPicPr>
          <p:cNvPr id="300" name="Picture 2" descr="Picture 2"/>
          <p:cNvPicPr>
            <a:picLocks noChangeAspect="1"/>
          </p:cNvPicPr>
          <p:nvPr/>
        </p:nvPicPr>
        <p:blipFill>
          <a:blip r:embed="rId2">
            <a:extLst/>
          </a:blip>
          <a:stretch>
            <a:fillRect/>
          </a:stretch>
        </p:blipFill>
        <p:spPr>
          <a:xfrm>
            <a:off x="0" y="0"/>
            <a:ext cx="9144000" cy="1841500"/>
          </a:xfrm>
          <a:prstGeom prst="rect">
            <a:avLst/>
          </a:prstGeom>
          <a:ln w="12700">
            <a:miter lim="400000"/>
          </a:ln>
        </p:spPr>
      </p:pic>
      <p:sp>
        <p:nvSpPr>
          <p:cNvPr id="301" name="Title Text"/>
          <p:cNvSpPr txBox="1"/>
          <p:nvPr>
            <p:ph type="title"/>
          </p:nvPr>
        </p:nvSpPr>
        <p:spPr>
          <a:xfrm>
            <a:off x="1792288" y="4800600"/>
            <a:ext cx="5486401" cy="566738"/>
          </a:xfrm>
          <a:prstGeom prst="rect">
            <a:avLst/>
          </a:prstGeom>
        </p:spPr>
        <p:txBody>
          <a:bodyPr anchor="b"/>
          <a:lstStyle>
            <a:lvl1pPr algn="l">
              <a:defRPr b="1" sz="2000"/>
            </a:lvl1pPr>
          </a:lstStyle>
          <a:p>
            <a:pPr/>
            <a:r>
              <a:t>Title Text</a:t>
            </a:r>
          </a:p>
        </p:txBody>
      </p:sp>
      <p:sp>
        <p:nvSpPr>
          <p:cNvPr id="302" name="Picture Placeholder 2"/>
          <p:cNvSpPr/>
          <p:nvPr>
            <p:ph type="pic" sz="half" idx="13"/>
          </p:nvPr>
        </p:nvSpPr>
        <p:spPr>
          <a:xfrm>
            <a:off x="1792288" y="612775"/>
            <a:ext cx="5486401" cy="4114800"/>
          </a:xfrm>
          <a:prstGeom prst="rect">
            <a:avLst/>
          </a:prstGeom>
        </p:spPr>
        <p:txBody>
          <a:bodyPr lIns="91439" rIns="91439">
            <a:noAutofit/>
          </a:bodyPr>
          <a:lstStyle/>
          <a:p>
            <a:pPr/>
          </a:p>
        </p:txBody>
      </p:sp>
      <p:sp>
        <p:nvSpPr>
          <p:cNvPr id="303" name="Body Level One…"/>
          <p:cNvSpPr txBox="1"/>
          <p:nvPr>
            <p:ph type="body" sz="quarter" idx="1"/>
          </p:nvPr>
        </p:nvSpPr>
        <p:spPr>
          <a:xfrm>
            <a:off x="1792288" y="5367337"/>
            <a:ext cx="5486401" cy="804863"/>
          </a:xfrm>
          <a:prstGeom prst="rect">
            <a:avLst/>
          </a:prstGeom>
        </p:spPr>
        <p:txBody>
          <a:bodyPr/>
          <a:lstStyle>
            <a:lvl1pPr marL="0" indent="0">
              <a:spcBef>
                <a:spcPts val="300"/>
              </a:spcBef>
              <a:buSzTx/>
              <a:buNone/>
              <a:defRPr sz="1400"/>
            </a:lvl1pPr>
            <a:lvl2pPr marL="0" indent="457200">
              <a:spcBef>
                <a:spcPts val="300"/>
              </a:spcBef>
              <a:buSzTx/>
              <a:buNone/>
              <a:defRPr sz="1400"/>
            </a:lvl2pPr>
            <a:lvl3pPr marL="0" indent="914400">
              <a:spcBef>
                <a:spcPts val="300"/>
              </a:spcBef>
              <a:buSzTx/>
              <a:buNone/>
              <a:defRPr sz="1400"/>
            </a:lvl3pPr>
            <a:lvl4pPr marL="0" indent="1371600">
              <a:spcBef>
                <a:spcPts val="300"/>
              </a:spcBef>
              <a:buSzTx/>
              <a:buNone/>
              <a:defRPr sz="1400"/>
            </a:lvl4pPr>
            <a:lvl5pPr marL="0" indent="1828800">
              <a:spcBef>
                <a:spcPts val="300"/>
              </a:spcBef>
              <a:buSz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304" name="Slide Number"/>
          <p:cNvSpPr txBox="1"/>
          <p:nvPr>
            <p:ph type="sldNum" sz="quarter" idx="2"/>
          </p:nvPr>
        </p:nvSpPr>
        <p:spPr>
          <a:xfrm>
            <a:off x="8384892" y="6245225"/>
            <a:ext cx="301909" cy="307340"/>
          </a:xfrm>
          <a:prstGeom prst="rect">
            <a:avLst/>
          </a:prstGeom>
        </p:spPr>
        <p:txBody>
          <a:bodyPr anchor="t"/>
          <a:lstStyle>
            <a:lvl1pPr>
              <a:defRPr sz="1400">
                <a:latin typeface="Lucida Sans"/>
                <a:ea typeface="Lucida Sans"/>
                <a:cs typeface="Lucida Sans"/>
                <a:sym typeface="Lucida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Vertical Text">
    <p:spTree>
      <p:nvGrpSpPr>
        <p:cNvPr id="1" name=""/>
        <p:cNvGrpSpPr/>
        <p:nvPr/>
      </p:nvGrpSpPr>
      <p:grpSpPr>
        <a:xfrm>
          <a:off x="0" y="0"/>
          <a:ext cx="0" cy="0"/>
          <a:chOff x="0" y="0"/>
          <a:chExt cx="0" cy="0"/>
        </a:xfrm>
      </p:grpSpPr>
      <p:pic>
        <p:nvPicPr>
          <p:cNvPr id="311" name="Picture 2" descr="Picture 2"/>
          <p:cNvPicPr>
            <a:picLocks noChangeAspect="1"/>
          </p:cNvPicPr>
          <p:nvPr/>
        </p:nvPicPr>
        <p:blipFill>
          <a:blip r:embed="rId2">
            <a:extLst/>
          </a:blip>
          <a:stretch>
            <a:fillRect/>
          </a:stretch>
        </p:blipFill>
        <p:spPr>
          <a:xfrm>
            <a:off x="0" y="0"/>
            <a:ext cx="9144000" cy="1841500"/>
          </a:xfrm>
          <a:prstGeom prst="rect">
            <a:avLst/>
          </a:prstGeom>
          <a:ln w="12700">
            <a:miter lim="400000"/>
          </a:ln>
        </p:spPr>
      </p:pic>
      <p:sp>
        <p:nvSpPr>
          <p:cNvPr id="312" name="Title Text"/>
          <p:cNvSpPr txBox="1"/>
          <p:nvPr>
            <p:ph type="title"/>
          </p:nvPr>
        </p:nvSpPr>
        <p:spPr>
          <a:xfrm>
            <a:off x="2411413" y="908050"/>
            <a:ext cx="6275388" cy="1216025"/>
          </a:xfrm>
          <a:prstGeom prst="rect">
            <a:avLst/>
          </a:prstGeom>
        </p:spPr>
        <p:txBody>
          <a:bodyPr/>
          <a:lstStyle/>
          <a:p>
            <a:pPr/>
            <a:r>
              <a:t>Title Text</a:t>
            </a:r>
          </a:p>
        </p:txBody>
      </p:sp>
      <p:sp>
        <p:nvSpPr>
          <p:cNvPr id="313" name="Body Level One…"/>
          <p:cNvSpPr txBox="1"/>
          <p:nvPr>
            <p:ph type="body" idx="1"/>
          </p:nvPr>
        </p:nvSpPr>
        <p:spPr>
          <a:xfrm>
            <a:off x="457200" y="2276475"/>
            <a:ext cx="8229600" cy="384968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14" name="Slide Number"/>
          <p:cNvSpPr txBox="1"/>
          <p:nvPr>
            <p:ph type="sldNum" sz="quarter" idx="2"/>
          </p:nvPr>
        </p:nvSpPr>
        <p:spPr>
          <a:xfrm>
            <a:off x="8384892" y="6245225"/>
            <a:ext cx="301909" cy="307340"/>
          </a:xfrm>
          <a:prstGeom prst="rect">
            <a:avLst/>
          </a:prstGeom>
        </p:spPr>
        <p:txBody>
          <a:bodyPr anchor="t"/>
          <a:lstStyle>
            <a:lvl1pPr>
              <a:defRPr sz="1400">
                <a:latin typeface="Lucida Sans"/>
                <a:ea typeface="Lucida Sans"/>
                <a:cs typeface="Lucida Sans"/>
                <a:sym typeface="Lucida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Vertical Title and Text">
    <p:spTree>
      <p:nvGrpSpPr>
        <p:cNvPr id="1" name=""/>
        <p:cNvGrpSpPr/>
        <p:nvPr/>
      </p:nvGrpSpPr>
      <p:grpSpPr>
        <a:xfrm>
          <a:off x="0" y="0"/>
          <a:ext cx="0" cy="0"/>
          <a:chOff x="0" y="0"/>
          <a:chExt cx="0" cy="0"/>
        </a:xfrm>
      </p:grpSpPr>
      <p:pic>
        <p:nvPicPr>
          <p:cNvPr id="321" name="Picture 2" descr="Picture 2"/>
          <p:cNvPicPr>
            <a:picLocks noChangeAspect="1"/>
          </p:cNvPicPr>
          <p:nvPr/>
        </p:nvPicPr>
        <p:blipFill>
          <a:blip r:embed="rId2">
            <a:extLst/>
          </a:blip>
          <a:stretch>
            <a:fillRect/>
          </a:stretch>
        </p:blipFill>
        <p:spPr>
          <a:xfrm>
            <a:off x="0" y="0"/>
            <a:ext cx="9144000" cy="1841500"/>
          </a:xfrm>
          <a:prstGeom prst="rect">
            <a:avLst/>
          </a:prstGeom>
          <a:ln w="12700">
            <a:miter lim="400000"/>
          </a:ln>
        </p:spPr>
      </p:pic>
      <p:sp>
        <p:nvSpPr>
          <p:cNvPr id="322" name="Title Text"/>
          <p:cNvSpPr txBox="1"/>
          <p:nvPr>
            <p:ph type="title"/>
          </p:nvPr>
        </p:nvSpPr>
        <p:spPr>
          <a:xfrm>
            <a:off x="6629400" y="908050"/>
            <a:ext cx="2057400" cy="5218113"/>
          </a:xfrm>
          <a:prstGeom prst="rect">
            <a:avLst/>
          </a:prstGeom>
        </p:spPr>
        <p:txBody>
          <a:bodyPr/>
          <a:lstStyle/>
          <a:p>
            <a:pPr/>
            <a:r>
              <a:t>Title Text</a:t>
            </a:r>
          </a:p>
        </p:txBody>
      </p:sp>
      <p:sp>
        <p:nvSpPr>
          <p:cNvPr id="323" name="Body Level One…"/>
          <p:cNvSpPr txBox="1"/>
          <p:nvPr>
            <p:ph type="body" idx="1"/>
          </p:nvPr>
        </p:nvSpPr>
        <p:spPr>
          <a:xfrm>
            <a:off x="457200" y="908050"/>
            <a:ext cx="6019800" cy="5218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24" name="Slide Number"/>
          <p:cNvSpPr txBox="1"/>
          <p:nvPr>
            <p:ph type="sldNum" sz="quarter" idx="2"/>
          </p:nvPr>
        </p:nvSpPr>
        <p:spPr>
          <a:xfrm>
            <a:off x="8384892" y="6245225"/>
            <a:ext cx="301909" cy="307340"/>
          </a:xfrm>
          <a:prstGeom prst="rect">
            <a:avLst/>
          </a:prstGeom>
        </p:spPr>
        <p:txBody>
          <a:bodyPr anchor="t"/>
          <a:lstStyle>
            <a:lvl1pPr>
              <a:defRPr sz="1400">
                <a:latin typeface="Lucida Sans"/>
                <a:ea typeface="Lucida Sans"/>
                <a:cs typeface="Lucida Sans"/>
                <a:sym typeface="Lucida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p:spTree>
      <p:nvGrpSpPr>
        <p:cNvPr id="1" name=""/>
        <p:cNvGrpSpPr/>
        <p:nvPr/>
      </p:nvGrpSpPr>
      <p:grpSpPr>
        <a:xfrm>
          <a:off x="0" y="0"/>
          <a:ext cx="0" cy="0"/>
          <a:chOff x="0" y="0"/>
          <a:chExt cx="0" cy="0"/>
        </a:xfrm>
      </p:grpSpPr>
      <p:pic>
        <p:nvPicPr>
          <p:cNvPr id="331" name="Picture 2" descr="Picture 2"/>
          <p:cNvPicPr>
            <a:picLocks noChangeAspect="1"/>
          </p:cNvPicPr>
          <p:nvPr/>
        </p:nvPicPr>
        <p:blipFill>
          <a:blip r:embed="rId2">
            <a:extLst/>
          </a:blip>
          <a:stretch>
            <a:fillRect/>
          </a:stretch>
        </p:blipFill>
        <p:spPr>
          <a:xfrm>
            <a:off x="0" y="5360987"/>
            <a:ext cx="9144000" cy="1497013"/>
          </a:xfrm>
          <a:prstGeom prst="rect">
            <a:avLst/>
          </a:prstGeom>
          <a:ln w="12700">
            <a:miter lim="400000"/>
          </a:ln>
        </p:spPr>
      </p:pic>
      <p:sp>
        <p:nvSpPr>
          <p:cNvPr id="332" name="Title Text"/>
          <p:cNvSpPr txBox="1"/>
          <p:nvPr>
            <p:ph type="title"/>
          </p:nvPr>
        </p:nvSpPr>
        <p:spPr>
          <a:xfrm>
            <a:off x="685800" y="1484312"/>
            <a:ext cx="7772400" cy="1470026"/>
          </a:xfrm>
          <a:prstGeom prst="rect">
            <a:avLst/>
          </a:prstGeom>
        </p:spPr>
        <p:txBody>
          <a:bodyPr/>
          <a:lstStyle>
            <a:lvl1pPr>
              <a:defRPr>
                <a:latin typeface="+mn-lt"/>
                <a:ea typeface="+mn-ea"/>
                <a:cs typeface="+mn-cs"/>
                <a:sym typeface="Arial"/>
              </a:defRPr>
            </a:lvl1pPr>
          </a:lstStyle>
          <a:p>
            <a:pPr/>
            <a:r>
              <a:t>Title Text</a:t>
            </a:r>
          </a:p>
        </p:txBody>
      </p:sp>
      <p:sp>
        <p:nvSpPr>
          <p:cNvPr id="333" name="Body Level One…"/>
          <p:cNvSpPr txBox="1"/>
          <p:nvPr>
            <p:ph type="body" sz="quarter" idx="1"/>
          </p:nvPr>
        </p:nvSpPr>
        <p:spPr>
          <a:xfrm>
            <a:off x="1371600" y="3213100"/>
            <a:ext cx="6400800" cy="1752600"/>
          </a:xfrm>
          <a:prstGeom prst="rect">
            <a:avLst/>
          </a:prstGeom>
        </p:spPr>
        <p:txBody>
          <a:bodyPr/>
          <a:lstStyle>
            <a:lvl1pPr marL="0" indent="0" algn="ctr">
              <a:buSzTx/>
              <a:buNone/>
              <a:defRPr>
                <a:latin typeface="+mn-lt"/>
                <a:ea typeface="+mn-ea"/>
                <a:cs typeface="+mn-cs"/>
                <a:sym typeface="Arial"/>
              </a:defRPr>
            </a:lvl1pPr>
            <a:lvl2pPr algn="ctr">
              <a:defRPr>
                <a:latin typeface="+mn-lt"/>
                <a:ea typeface="+mn-ea"/>
                <a:cs typeface="+mn-cs"/>
                <a:sym typeface="Arial"/>
              </a:defRPr>
            </a:lvl2pPr>
            <a:lvl3pPr algn="ctr">
              <a:defRPr>
                <a:latin typeface="+mn-lt"/>
                <a:ea typeface="+mn-ea"/>
                <a:cs typeface="+mn-cs"/>
                <a:sym typeface="Arial"/>
              </a:defRPr>
            </a:lvl3pPr>
            <a:lvl4pPr algn="ctr">
              <a:defRPr>
                <a:latin typeface="+mn-lt"/>
                <a:ea typeface="+mn-ea"/>
                <a:cs typeface="+mn-cs"/>
                <a:sym typeface="Arial"/>
              </a:defRPr>
            </a:lvl4pPr>
            <a:lvl5pPr algn="ctr">
              <a:defRPr>
                <a:latin typeface="+mn-lt"/>
                <a:ea typeface="+mn-ea"/>
                <a:cs typeface="+mn-cs"/>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3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pic>
        <p:nvPicPr>
          <p:cNvPr id="341" name="Picture 2" descr="Picture 2"/>
          <p:cNvPicPr>
            <a:picLocks noChangeAspect="1"/>
          </p:cNvPicPr>
          <p:nvPr/>
        </p:nvPicPr>
        <p:blipFill>
          <a:blip r:embed="rId2">
            <a:extLst/>
          </a:blip>
          <a:stretch>
            <a:fillRect/>
          </a:stretch>
        </p:blipFill>
        <p:spPr>
          <a:xfrm>
            <a:off x="0" y="5360987"/>
            <a:ext cx="9144000" cy="1497013"/>
          </a:xfrm>
          <a:prstGeom prst="rect">
            <a:avLst/>
          </a:prstGeom>
          <a:ln w="12700">
            <a:miter lim="400000"/>
          </a:ln>
        </p:spPr>
      </p:pic>
      <p:sp>
        <p:nvSpPr>
          <p:cNvPr id="342" name="Title Text"/>
          <p:cNvSpPr txBox="1"/>
          <p:nvPr>
            <p:ph type="title"/>
          </p:nvPr>
        </p:nvSpPr>
        <p:spPr>
          <a:prstGeom prst="rect">
            <a:avLst/>
          </a:prstGeom>
        </p:spPr>
        <p:txBody>
          <a:bodyPr/>
          <a:lstStyle>
            <a:lvl1pPr>
              <a:defRPr>
                <a:latin typeface="+mn-lt"/>
                <a:ea typeface="+mn-ea"/>
                <a:cs typeface="+mn-cs"/>
                <a:sym typeface="Arial"/>
              </a:defRPr>
            </a:lvl1pPr>
          </a:lstStyle>
          <a:p>
            <a:pPr/>
            <a:r>
              <a:t>Title Text</a:t>
            </a:r>
          </a:p>
        </p:txBody>
      </p:sp>
      <p:sp>
        <p:nvSpPr>
          <p:cNvPr id="343" name="Body Level One…"/>
          <p:cNvSpPr txBox="1"/>
          <p:nvPr>
            <p:ph type="body" idx="1"/>
          </p:nvPr>
        </p:nvSpPr>
        <p:spPr>
          <a:xfrm>
            <a:off x="457200" y="1600200"/>
            <a:ext cx="8229600" cy="3773488"/>
          </a:xfrm>
          <a:prstGeom prst="rect">
            <a:avLst/>
          </a:prstGeom>
        </p:spPr>
        <p:txBody>
          <a:bodyPr/>
          <a:lstStyle>
            <a:lvl1pPr>
              <a:defRPr>
                <a:latin typeface="+mn-lt"/>
                <a:ea typeface="+mn-ea"/>
                <a:cs typeface="+mn-cs"/>
                <a:sym typeface="Arial"/>
              </a:defRPr>
            </a:lvl1pPr>
            <a:lvl2pPr>
              <a:defRPr>
                <a:latin typeface="+mn-lt"/>
                <a:ea typeface="+mn-ea"/>
                <a:cs typeface="+mn-cs"/>
                <a:sym typeface="Arial"/>
              </a:defRPr>
            </a:lvl2pPr>
            <a:lvl3pPr>
              <a:defRPr>
                <a:latin typeface="+mn-lt"/>
                <a:ea typeface="+mn-ea"/>
                <a:cs typeface="+mn-cs"/>
                <a:sym typeface="Arial"/>
              </a:defRPr>
            </a:lvl3pPr>
            <a:lvl4pPr>
              <a:defRPr>
                <a:latin typeface="+mn-lt"/>
                <a:ea typeface="+mn-ea"/>
                <a:cs typeface="+mn-cs"/>
                <a:sym typeface="Arial"/>
              </a:defRPr>
            </a:lvl4pPr>
            <a:lvl5pPr>
              <a:defRPr>
                <a:latin typeface="+mn-lt"/>
                <a:ea typeface="+mn-ea"/>
                <a:cs typeface="+mn-cs"/>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34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Header">
    <p:spTree>
      <p:nvGrpSpPr>
        <p:cNvPr id="1" name=""/>
        <p:cNvGrpSpPr/>
        <p:nvPr/>
      </p:nvGrpSpPr>
      <p:grpSpPr>
        <a:xfrm>
          <a:off x="0" y="0"/>
          <a:ext cx="0" cy="0"/>
          <a:chOff x="0" y="0"/>
          <a:chExt cx="0" cy="0"/>
        </a:xfrm>
      </p:grpSpPr>
      <p:pic>
        <p:nvPicPr>
          <p:cNvPr id="351" name="Picture 2" descr="Picture 2"/>
          <p:cNvPicPr>
            <a:picLocks noChangeAspect="1"/>
          </p:cNvPicPr>
          <p:nvPr/>
        </p:nvPicPr>
        <p:blipFill>
          <a:blip r:embed="rId2">
            <a:extLst/>
          </a:blip>
          <a:stretch>
            <a:fillRect/>
          </a:stretch>
        </p:blipFill>
        <p:spPr>
          <a:xfrm>
            <a:off x="0" y="5360987"/>
            <a:ext cx="9144000" cy="1497013"/>
          </a:xfrm>
          <a:prstGeom prst="rect">
            <a:avLst/>
          </a:prstGeom>
          <a:ln w="12700">
            <a:miter lim="400000"/>
          </a:ln>
        </p:spPr>
      </p:pic>
      <p:sp>
        <p:nvSpPr>
          <p:cNvPr id="352" name="Title Text"/>
          <p:cNvSpPr txBox="1"/>
          <p:nvPr>
            <p:ph type="title"/>
          </p:nvPr>
        </p:nvSpPr>
        <p:spPr>
          <a:xfrm>
            <a:off x="722312" y="4406900"/>
            <a:ext cx="7772401" cy="1362075"/>
          </a:xfrm>
          <a:prstGeom prst="rect">
            <a:avLst/>
          </a:prstGeom>
        </p:spPr>
        <p:txBody>
          <a:bodyPr anchor="t"/>
          <a:lstStyle>
            <a:lvl1pPr algn="l">
              <a:defRPr b="1" cap="all" sz="4000">
                <a:latin typeface="+mn-lt"/>
                <a:ea typeface="+mn-ea"/>
                <a:cs typeface="+mn-cs"/>
                <a:sym typeface="Arial"/>
              </a:defRPr>
            </a:lvl1pPr>
          </a:lstStyle>
          <a:p>
            <a:pPr/>
            <a:r>
              <a:t>Title Text</a:t>
            </a:r>
          </a:p>
        </p:txBody>
      </p:sp>
      <p:sp>
        <p:nvSpPr>
          <p:cNvPr id="353" name="Body Level One…"/>
          <p:cNvSpPr txBox="1"/>
          <p:nvPr>
            <p:ph type="body" sz="quarter" idx="1"/>
          </p:nvPr>
        </p:nvSpPr>
        <p:spPr>
          <a:xfrm>
            <a:off x="722312" y="2906713"/>
            <a:ext cx="7772401" cy="1500188"/>
          </a:xfrm>
          <a:prstGeom prst="rect">
            <a:avLst/>
          </a:prstGeom>
        </p:spPr>
        <p:txBody>
          <a:bodyPr anchor="b"/>
          <a:lstStyle>
            <a:lvl1pPr marL="0" indent="0">
              <a:spcBef>
                <a:spcPts val="400"/>
              </a:spcBef>
              <a:buSzTx/>
              <a:buNone/>
              <a:defRPr sz="2000">
                <a:latin typeface="+mn-lt"/>
                <a:ea typeface="+mn-ea"/>
                <a:cs typeface="+mn-cs"/>
                <a:sym typeface="Arial"/>
              </a:defRPr>
            </a:lvl1pPr>
            <a:lvl2pPr marL="0" indent="457200">
              <a:spcBef>
                <a:spcPts val="400"/>
              </a:spcBef>
              <a:buSzTx/>
              <a:buNone/>
              <a:defRPr sz="2000">
                <a:latin typeface="+mn-lt"/>
                <a:ea typeface="+mn-ea"/>
                <a:cs typeface="+mn-cs"/>
                <a:sym typeface="Arial"/>
              </a:defRPr>
            </a:lvl2pPr>
            <a:lvl3pPr marL="0" indent="914400">
              <a:spcBef>
                <a:spcPts val="400"/>
              </a:spcBef>
              <a:buSzTx/>
              <a:buNone/>
              <a:defRPr sz="2000">
                <a:latin typeface="+mn-lt"/>
                <a:ea typeface="+mn-ea"/>
                <a:cs typeface="+mn-cs"/>
                <a:sym typeface="Arial"/>
              </a:defRPr>
            </a:lvl3pPr>
            <a:lvl4pPr marL="0" indent="1371600">
              <a:spcBef>
                <a:spcPts val="400"/>
              </a:spcBef>
              <a:buSzTx/>
              <a:buNone/>
              <a:defRPr sz="2000">
                <a:latin typeface="+mn-lt"/>
                <a:ea typeface="+mn-ea"/>
                <a:cs typeface="+mn-cs"/>
                <a:sym typeface="Arial"/>
              </a:defRPr>
            </a:lvl4pPr>
            <a:lvl5pPr marL="0" indent="1828800">
              <a:spcBef>
                <a:spcPts val="400"/>
              </a:spcBef>
              <a:buSzTx/>
              <a:buNone/>
              <a:defRPr sz="2000">
                <a:latin typeface="+mn-lt"/>
                <a:ea typeface="+mn-ea"/>
                <a:cs typeface="+mn-cs"/>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35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 Content">
    <p:spTree>
      <p:nvGrpSpPr>
        <p:cNvPr id="1" name=""/>
        <p:cNvGrpSpPr/>
        <p:nvPr/>
      </p:nvGrpSpPr>
      <p:grpSpPr>
        <a:xfrm>
          <a:off x="0" y="0"/>
          <a:ext cx="0" cy="0"/>
          <a:chOff x="0" y="0"/>
          <a:chExt cx="0" cy="0"/>
        </a:xfrm>
      </p:grpSpPr>
      <p:pic>
        <p:nvPicPr>
          <p:cNvPr id="361" name="Picture 2" descr="Picture 2"/>
          <p:cNvPicPr>
            <a:picLocks noChangeAspect="1"/>
          </p:cNvPicPr>
          <p:nvPr/>
        </p:nvPicPr>
        <p:blipFill>
          <a:blip r:embed="rId2">
            <a:extLst/>
          </a:blip>
          <a:stretch>
            <a:fillRect/>
          </a:stretch>
        </p:blipFill>
        <p:spPr>
          <a:xfrm>
            <a:off x="0" y="5360987"/>
            <a:ext cx="9144000" cy="1497013"/>
          </a:xfrm>
          <a:prstGeom prst="rect">
            <a:avLst/>
          </a:prstGeom>
          <a:ln w="12700">
            <a:miter lim="400000"/>
          </a:ln>
        </p:spPr>
      </p:pic>
      <p:sp>
        <p:nvSpPr>
          <p:cNvPr id="362" name="Title Text"/>
          <p:cNvSpPr txBox="1"/>
          <p:nvPr>
            <p:ph type="title"/>
          </p:nvPr>
        </p:nvSpPr>
        <p:spPr>
          <a:prstGeom prst="rect">
            <a:avLst/>
          </a:prstGeom>
        </p:spPr>
        <p:txBody>
          <a:bodyPr/>
          <a:lstStyle>
            <a:lvl1pPr>
              <a:defRPr>
                <a:latin typeface="+mn-lt"/>
                <a:ea typeface="+mn-ea"/>
                <a:cs typeface="+mn-cs"/>
                <a:sym typeface="Arial"/>
              </a:defRPr>
            </a:lvl1pPr>
          </a:lstStyle>
          <a:p>
            <a:pPr/>
            <a:r>
              <a:t>Title Text</a:t>
            </a:r>
          </a:p>
        </p:txBody>
      </p:sp>
      <p:sp>
        <p:nvSpPr>
          <p:cNvPr id="363" name="Body Level One…"/>
          <p:cNvSpPr txBox="1"/>
          <p:nvPr>
            <p:ph type="body" sz="half" idx="1"/>
          </p:nvPr>
        </p:nvSpPr>
        <p:spPr>
          <a:xfrm>
            <a:off x="457200" y="1600200"/>
            <a:ext cx="4038600" cy="3773488"/>
          </a:xfrm>
          <a:prstGeom prst="rect">
            <a:avLst/>
          </a:prstGeom>
        </p:spPr>
        <p:txBody>
          <a:bodyPr/>
          <a:lstStyle>
            <a:lvl1pPr>
              <a:spcBef>
                <a:spcPts val="600"/>
              </a:spcBef>
              <a:defRPr sz="2800">
                <a:latin typeface="+mn-lt"/>
                <a:ea typeface="+mn-ea"/>
                <a:cs typeface="+mn-cs"/>
                <a:sym typeface="Arial"/>
              </a:defRPr>
            </a:lvl1pPr>
            <a:lvl2pPr marL="790575" indent="-333375">
              <a:spcBef>
                <a:spcPts val="600"/>
              </a:spcBef>
              <a:defRPr sz="2800">
                <a:latin typeface="+mn-lt"/>
                <a:ea typeface="+mn-ea"/>
                <a:cs typeface="+mn-cs"/>
                <a:sym typeface="Arial"/>
              </a:defRPr>
            </a:lvl2pPr>
            <a:lvl3pPr marL="1234439" indent="-320039">
              <a:spcBef>
                <a:spcPts val="600"/>
              </a:spcBef>
              <a:defRPr sz="2800">
                <a:latin typeface="+mn-lt"/>
                <a:ea typeface="+mn-ea"/>
                <a:cs typeface="+mn-cs"/>
                <a:sym typeface="Arial"/>
              </a:defRPr>
            </a:lvl3pPr>
            <a:lvl4pPr marL="1727200" indent="-355600">
              <a:spcBef>
                <a:spcPts val="600"/>
              </a:spcBef>
              <a:defRPr sz="2800">
                <a:latin typeface="+mn-lt"/>
                <a:ea typeface="+mn-ea"/>
                <a:cs typeface="+mn-cs"/>
                <a:sym typeface="Arial"/>
              </a:defRPr>
            </a:lvl4pPr>
            <a:lvl5pPr marL="2184400" indent="-355600">
              <a:spcBef>
                <a:spcPts val="600"/>
              </a:spcBef>
              <a:defRPr sz="2800">
                <a:latin typeface="+mn-lt"/>
                <a:ea typeface="+mn-ea"/>
                <a:cs typeface="+mn-cs"/>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3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mparison">
    <p:spTree>
      <p:nvGrpSpPr>
        <p:cNvPr id="1" name=""/>
        <p:cNvGrpSpPr/>
        <p:nvPr/>
      </p:nvGrpSpPr>
      <p:grpSpPr>
        <a:xfrm>
          <a:off x="0" y="0"/>
          <a:ext cx="0" cy="0"/>
          <a:chOff x="0" y="0"/>
          <a:chExt cx="0" cy="0"/>
        </a:xfrm>
      </p:grpSpPr>
      <p:pic>
        <p:nvPicPr>
          <p:cNvPr id="371" name="Picture 2" descr="Picture 2"/>
          <p:cNvPicPr>
            <a:picLocks noChangeAspect="1"/>
          </p:cNvPicPr>
          <p:nvPr/>
        </p:nvPicPr>
        <p:blipFill>
          <a:blip r:embed="rId2">
            <a:extLst/>
          </a:blip>
          <a:stretch>
            <a:fillRect/>
          </a:stretch>
        </p:blipFill>
        <p:spPr>
          <a:xfrm>
            <a:off x="0" y="5360987"/>
            <a:ext cx="9144000" cy="1497013"/>
          </a:xfrm>
          <a:prstGeom prst="rect">
            <a:avLst/>
          </a:prstGeom>
          <a:ln w="12700">
            <a:miter lim="400000"/>
          </a:ln>
        </p:spPr>
      </p:pic>
      <p:sp>
        <p:nvSpPr>
          <p:cNvPr id="372" name="Title Text"/>
          <p:cNvSpPr txBox="1"/>
          <p:nvPr>
            <p:ph type="title"/>
          </p:nvPr>
        </p:nvSpPr>
        <p:spPr>
          <a:prstGeom prst="rect">
            <a:avLst/>
          </a:prstGeom>
        </p:spPr>
        <p:txBody>
          <a:bodyPr/>
          <a:lstStyle>
            <a:lvl1pPr>
              <a:defRPr>
                <a:latin typeface="+mn-lt"/>
                <a:ea typeface="+mn-ea"/>
                <a:cs typeface="+mn-cs"/>
                <a:sym typeface="Arial"/>
              </a:defRPr>
            </a:lvl1pPr>
          </a:lstStyle>
          <a:p>
            <a:pPr/>
            <a:r>
              <a:t>Title Text</a:t>
            </a:r>
          </a:p>
        </p:txBody>
      </p:sp>
      <p:sp>
        <p:nvSpPr>
          <p:cNvPr id="373" name="Body Level One…"/>
          <p:cNvSpPr txBox="1"/>
          <p:nvPr>
            <p:ph type="body" sz="quarter" idx="1"/>
          </p:nvPr>
        </p:nvSpPr>
        <p:spPr>
          <a:xfrm>
            <a:off x="457200" y="1535112"/>
            <a:ext cx="4040188" cy="639763"/>
          </a:xfrm>
          <a:prstGeom prst="rect">
            <a:avLst/>
          </a:prstGeom>
        </p:spPr>
        <p:txBody>
          <a:bodyPr anchor="b"/>
          <a:lstStyle>
            <a:lvl1pPr marL="0" indent="0">
              <a:spcBef>
                <a:spcPts val="500"/>
              </a:spcBef>
              <a:buSzTx/>
              <a:buNone/>
              <a:defRPr b="1" sz="2400">
                <a:latin typeface="+mn-lt"/>
                <a:ea typeface="+mn-ea"/>
                <a:cs typeface="+mn-cs"/>
                <a:sym typeface="Arial"/>
              </a:defRPr>
            </a:lvl1pPr>
            <a:lvl2pPr marL="0" indent="457200">
              <a:spcBef>
                <a:spcPts val="500"/>
              </a:spcBef>
              <a:buSzTx/>
              <a:buNone/>
              <a:defRPr b="1" sz="2400">
                <a:latin typeface="+mn-lt"/>
                <a:ea typeface="+mn-ea"/>
                <a:cs typeface="+mn-cs"/>
                <a:sym typeface="Arial"/>
              </a:defRPr>
            </a:lvl2pPr>
            <a:lvl3pPr marL="0" indent="914400">
              <a:spcBef>
                <a:spcPts val="500"/>
              </a:spcBef>
              <a:buSzTx/>
              <a:buNone/>
              <a:defRPr b="1" sz="2400">
                <a:latin typeface="+mn-lt"/>
                <a:ea typeface="+mn-ea"/>
                <a:cs typeface="+mn-cs"/>
                <a:sym typeface="Arial"/>
              </a:defRPr>
            </a:lvl3pPr>
            <a:lvl4pPr marL="0" indent="1371600">
              <a:spcBef>
                <a:spcPts val="500"/>
              </a:spcBef>
              <a:buSzTx/>
              <a:buNone/>
              <a:defRPr b="1" sz="2400">
                <a:latin typeface="+mn-lt"/>
                <a:ea typeface="+mn-ea"/>
                <a:cs typeface="+mn-cs"/>
                <a:sym typeface="Arial"/>
              </a:defRPr>
            </a:lvl4pPr>
            <a:lvl5pPr marL="0" indent="1828800">
              <a:spcBef>
                <a:spcPts val="500"/>
              </a:spcBef>
              <a:buSzTx/>
              <a:buNone/>
              <a:defRPr b="1" sz="2400">
                <a:latin typeface="+mn-lt"/>
                <a:ea typeface="+mn-ea"/>
                <a:cs typeface="+mn-cs"/>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374" name="Text Placeholder 4"/>
          <p:cNvSpPr/>
          <p:nvPr>
            <p:ph type="body" sz="quarter" idx="13"/>
          </p:nvPr>
        </p:nvSpPr>
        <p:spPr>
          <a:xfrm>
            <a:off x="4645025" y="1535112"/>
            <a:ext cx="4041775" cy="639763"/>
          </a:xfrm>
          <a:prstGeom prst="rect">
            <a:avLst/>
          </a:prstGeom>
        </p:spPr>
        <p:txBody>
          <a:bodyPr anchor="b"/>
          <a:lstStyle/>
          <a:p>
            <a:pPr marL="0" indent="0">
              <a:spcBef>
                <a:spcPts val="500"/>
              </a:spcBef>
              <a:buSzTx/>
              <a:buNone/>
              <a:defRPr b="1" sz="2400">
                <a:latin typeface="+mn-lt"/>
                <a:ea typeface="+mn-ea"/>
                <a:cs typeface="+mn-cs"/>
                <a:sym typeface="Arial"/>
              </a:defRPr>
            </a:pPr>
          </a:p>
        </p:txBody>
      </p:sp>
      <p:sp>
        <p:nvSpPr>
          <p:cNvPr id="3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spTree>
      <p:nvGrpSpPr>
        <p:cNvPr id="1" name=""/>
        <p:cNvGrpSpPr/>
        <p:nvPr/>
      </p:nvGrpSpPr>
      <p:grpSpPr>
        <a:xfrm>
          <a:off x="0" y="0"/>
          <a:ext cx="0" cy="0"/>
          <a:chOff x="0" y="0"/>
          <a:chExt cx="0" cy="0"/>
        </a:xfrm>
      </p:grpSpPr>
      <p:pic>
        <p:nvPicPr>
          <p:cNvPr id="382" name="Picture 2" descr="Picture 2"/>
          <p:cNvPicPr>
            <a:picLocks noChangeAspect="1"/>
          </p:cNvPicPr>
          <p:nvPr/>
        </p:nvPicPr>
        <p:blipFill>
          <a:blip r:embed="rId2">
            <a:extLst/>
          </a:blip>
          <a:stretch>
            <a:fillRect/>
          </a:stretch>
        </p:blipFill>
        <p:spPr>
          <a:xfrm>
            <a:off x="0" y="5360987"/>
            <a:ext cx="9144000" cy="1497013"/>
          </a:xfrm>
          <a:prstGeom prst="rect">
            <a:avLst/>
          </a:prstGeom>
          <a:ln w="12700">
            <a:miter lim="400000"/>
          </a:ln>
        </p:spPr>
      </p:pic>
      <p:sp>
        <p:nvSpPr>
          <p:cNvPr id="383" name="Title Text"/>
          <p:cNvSpPr txBox="1"/>
          <p:nvPr>
            <p:ph type="title"/>
          </p:nvPr>
        </p:nvSpPr>
        <p:spPr>
          <a:prstGeom prst="rect">
            <a:avLst/>
          </a:prstGeom>
        </p:spPr>
        <p:txBody>
          <a:bodyPr/>
          <a:lstStyle>
            <a:lvl1pPr>
              <a:defRPr>
                <a:latin typeface="+mn-lt"/>
                <a:ea typeface="+mn-ea"/>
                <a:cs typeface="+mn-cs"/>
                <a:sym typeface="Arial"/>
              </a:defRPr>
            </a:lvl1pPr>
          </a:lstStyle>
          <a:p>
            <a:pPr/>
            <a:r>
              <a:t>Title Text</a:t>
            </a:r>
          </a:p>
        </p:txBody>
      </p:sp>
      <p:sp>
        <p:nvSpPr>
          <p:cNvPr id="3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9" name="Title Text"/>
          <p:cNvSpPr txBox="1"/>
          <p:nvPr>
            <p:ph type="title"/>
          </p:nvPr>
        </p:nvSpPr>
        <p:spPr>
          <a:prstGeom prst="rect">
            <a:avLst/>
          </a:prstGeom>
        </p:spPr>
        <p:txBody>
          <a:bodyPr/>
          <a:lstStyle/>
          <a:p>
            <a:pPr/>
            <a:r>
              <a:t>Title Text</a:t>
            </a:r>
          </a:p>
        </p:txBody>
      </p:sp>
      <p:sp>
        <p:nvSpPr>
          <p:cNvPr id="40" name="Body Level One…"/>
          <p:cNvSpPr txBox="1"/>
          <p:nvPr>
            <p:ph type="body" sz="half" idx="1"/>
          </p:nvPr>
        </p:nvSpPr>
        <p:spPr>
          <a:xfrm>
            <a:off x="457200" y="1600200"/>
            <a:ext cx="4038600" cy="4205288"/>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pic>
        <p:nvPicPr>
          <p:cNvPr id="391" name="Picture 2" descr="Picture 2"/>
          <p:cNvPicPr>
            <a:picLocks noChangeAspect="1"/>
          </p:cNvPicPr>
          <p:nvPr/>
        </p:nvPicPr>
        <p:blipFill>
          <a:blip r:embed="rId2">
            <a:extLst/>
          </a:blip>
          <a:stretch>
            <a:fillRect/>
          </a:stretch>
        </p:blipFill>
        <p:spPr>
          <a:xfrm>
            <a:off x="0" y="5360987"/>
            <a:ext cx="9144000" cy="1497013"/>
          </a:xfrm>
          <a:prstGeom prst="rect">
            <a:avLst/>
          </a:prstGeom>
          <a:ln w="12700">
            <a:miter lim="400000"/>
          </a:ln>
        </p:spPr>
      </p:pic>
      <p:sp>
        <p:nvSpPr>
          <p:cNvPr id="39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with Caption">
    <p:spTree>
      <p:nvGrpSpPr>
        <p:cNvPr id="1" name=""/>
        <p:cNvGrpSpPr/>
        <p:nvPr/>
      </p:nvGrpSpPr>
      <p:grpSpPr>
        <a:xfrm>
          <a:off x="0" y="0"/>
          <a:ext cx="0" cy="0"/>
          <a:chOff x="0" y="0"/>
          <a:chExt cx="0" cy="0"/>
        </a:xfrm>
      </p:grpSpPr>
      <p:pic>
        <p:nvPicPr>
          <p:cNvPr id="399" name="Picture 2" descr="Picture 2"/>
          <p:cNvPicPr>
            <a:picLocks noChangeAspect="1"/>
          </p:cNvPicPr>
          <p:nvPr/>
        </p:nvPicPr>
        <p:blipFill>
          <a:blip r:embed="rId2">
            <a:extLst/>
          </a:blip>
          <a:stretch>
            <a:fillRect/>
          </a:stretch>
        </p:blipFill>
        <p:spPr>
          <a:xfrm>
            <a:off x="0" y="5360987"/>
            <a:ext cx="9144000" cy="1497013"/>
          </a:xfrm>
          <a:prstGeom prst="rect">
            <a:avLst/>
          </a:prstGeom>
          <a:ln w="12700">
            <a:miter lim="400000"/>
          </a:ln>
        </p:spPr>
      </p:pic>
      <p:sp>
        <p:nvSpPr>
          <p:cNvPr id="400" name="Title Text"/>
          <p:cNvSpPr txBox="1"/>
          <p:nvPr>
            <p:ph type="title"/>
          </p:nvPr>
        </p:nvSpPr>
        <p:spPr>
          <a:xfrm>
            <a:off x="457200" y="273050"/>
            <a:ext cx="3008314" cy="1162050"/>
          </a:xfrm>
          <a:prstGeom prst="rect">
            <a:avLst/>
          </a:prstGeom>
        </p:spPr>
        <p:txBody>
          <a:bodyPr anchor="b"/>
          <a:lstStyle>
            <a:lvl1pPr algn="l">
              <a:defRPr b="1" sz="2000">
                <a:latin typeface="+mn-lt"/>
                <a:ea typeface="+mn-ea"/>
                <a:cs typeface="+mn-cs"/>
                <a:sym typeface="Arial"/>
              </a:defRPr>
            </a:lvl1pPr>
          </a:lstStyle>
          <a:p>
            <a:pPr/>
            <a:r>
              <a:t>Title Text</a:t>
            </a:r>
          </a:p>
        </p:txBody>
      </p:sp>
      <p:sp>
        <p:nvSpPr>
          <p:cNvPr id="401" name="Body Level One…"/>
          <p:cNvSpPr txBox="1"/>
          <p:nvPr>
            <p:ph type="body" idx="1"/>
          </p:nvPr>
        </p:nvSpPr>
        <p:spPr>
          <a:xfrm>
            <a:off x="3575050" y="273050"/>
            <a:ext cx="5111750" cy="5853113"/>
          </a:xfrm>
          <a:prstGeom prst="rect">
            <a:avLst/>
          </a:prstGeom>
        </p:spPr>
        <p:txBody>
          <a:bodyPr/>
          <a:lstStyle>
            <a:lvl1pPr>
              <a:defRPr>
                <a:latin typeface="+mn-lt"/>
                <a:ea typeface="+mn-ea"/>
                <a:cs typeface="+mn-cs"/>
                <a:sym typeface="Arial"/>
              </a:defRPr>
            </a:lvl1pPr>
            <a:lvl2pPr>
              <a:defRPr>
                <a:latin typeface="+mn-lt"/>
                <a:ea typeface="+mn-ea"/>
                <a:cs typeface="+mn-cs"/>
                <a:sym typeface="Arial"/>
              </a:defRPr>
            </a:lvl2pPr>
            <a:lvl3pPr>
              <a:defRPr>
                <a:latin typeface="+mn-lt"/>
                <a:ea typeface="+mn-ea"/>
                <a:cs typeface="+mn-cs"/>
                <a:sym typeface="Arial"/>
              </a:defRPr>
            </a:lvl3pPr>
            <a:lvl4pPr>
              <a:defRPr>
                <a:latin typeface="+mn-lt"/>
                <a:ea typeface="+mn-ea"/>
                <a:cs typeface="+mn-cs"/>
                <a:sym typeface="Arial"/>
              </a:defRPr>
            </a:lvl4pPr>
            <a:lvl5pPr>
              <a:defRPr>
                <a:latin typeface="+mn-lt"/>
                <a:ea typeface="+mn-ea"/>
                <a:cs typeface="+mn-cs"/>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402" name="Text Placeholder 3"/>
          <p:cNvSpPr/>
          <p:nvPr>
            <p:ph type="body" sz="half" idx="13"/>
          </p:nvPr>
        </p:nvSpPr>
        <p:spPr>
          <a:xfrm>
            <a:off x="457199" y="1435100"/>
            <a:ext cx="3008315" cy="4691063"/>
          </a:xfrm>
          <a:prstGeom prst="rect">
            <a:avLst/>
          </a:prstGeom>
        </p:spPr>
        <p:txBody>
          <a:bodyPr/>
          <a:lstStyle/>
          <a:p>
            <a:pPr marL="0" indent="0">
              <a:spcBef>
                <a:spcPts val="300"/>
              </a:spcBef>
              <a:buSzTx/>
              <a:buNone/>
              <a:defRPr sz="1400">
                <a:latin typeface="+mn-lt"/>
                <a:ea typeface="+mn-ea"/>
                <a:cs typeface="+mn-cs"/>
                <a:sym typeface="Arial"/>
              </a:defRPr>
            </a:pPr>
          </a:p>
        </p:txBody>
      </p:sp>
      <p:sp>
        <p:nvSpPr>
          <p:cNvPr id="4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icture with Caption">
    <p:spTree>
      <p:nvGrpSpPr>
        <p:cNvPr id="1" name=""/>
        <p:cNvGrpSpPr/>
        <p:nvPr/>
      </p:nvGrpSpPr>
      <p:grpSpPr>
        <a:xfrm>
          <a:off x="0" y="0"/>
          <a:ext cx="0" cy="0"/>
          <a:chOff x="0" y="0"/>
          <a:chExt cx="0" cy="0"/>
        </a:xfrm>
      </p:grpSpPr>
      <p:pic>
        <p:nvPicPr>
          <p:cNvPr id="410" name="Picture 2" descr="Picture 2"/>
          <p:cNvPicPr>
            <a:picLocks noChangeAspect="1"/>
          </p:cNvPicPr>
          <p:nvPr/>
        </p:nvPicPr>
        <p:blipFill>
          <a:blip r:embed="rId2">
            <a:extLst/>
          </a:blip>
          <a:stretch>
            <a:fillRect/>
          </a:stretch>
        </p:blipFill>
        <p:spPr>
          <a:xfrm>
            <a:off x="0" y="5360987"/>
            <a:ext cx="9144000" cy="1497013"/>
          </a:xfrm>
          <a:prstGeom prst="rect">
            <a:avLst/>
          </a:prstGeom>
          <a:ln w="12700">
            <a:miter lim="400000"/>
          </a:ln>
        </p:spPr>
      </p:pic>
      <p:sp>
        <p:nvSpPr>
          <p:cNvPr id="411" name="Title Text"/>
          <p:cNvSpPr txBox="1"/>
          <p:nvPr>
            <p:ph type="title"/>
          </p:nvPr>
        </p:nvSpPr>
        <p:spPr>
          <a:xfrm>
            <a:off x="1792288" y="4800600"/>
            <a:ext cx="5486401" cy="566738"/>
          </a:xfrm>
          <a:prstGeom prst="rect">
            <a:avLst/>
          </a:prstGeom>
        </p:spPr>
        <p:txBody>
          <a:bodyPr anchor="b"/>
          <a:lstStyle>
            <a:lvl1pPr algn="l">
              <a:defRPr b="1" sz="2000">
                <a:latin typeface="+mn-lt"/>
                <a:ea typeface="+mn-ea"/>
                <a:cs typeface="+mn-cs"/>
                <a:sym typeface="Arial"/>
              </a:defRPr>
            </a:lvl1pPr>
          </a:lstStyle>
          <a:p>
            <a:pPr/>
            <a:r>
              <a:t>Title Text</a:t>
            </a:r>
          </a:p>
        </p:txBody>
      </p:sp>
      <p:sp>
        <p:nvSpPr>
          <p:cNvPr id="412" name="Picture Placeholder 2"/>
          <p:cNvSpPr/>
          <p:nvPr>
            <p:ph type="pic" sz="half" idx="13"/>
          </p:nvPr>
        </p:nvSpPr>
        <p:spPr>
          <a:xfrm>
            <a:off x="1792288" y="612775"/>
            <a:ext cx="5486401" cy="4114800"/>
          </a:xfrm>
          <a:prstGeom prst="rect">
            <a:avLst/>
          </a:prstGeom>
        </p:spPr>
        <p:txBody>
          <a:bodyPr lIns="91439" rIns="91439">
            <a:noAutofit/>
          </a:bodyPr>
          <a:lstStyle/>
          <a:p>
            <a:pPr/>
          </a:p>
        </p:txBody>
      </p:sp>
      <p:sp>
        <p:nvSpPr>
          <p:cNvPr id="413" name="Body Level One…"/>
          <p:cNvSpPr txBox="1"/>
          <p:nvPr>
            <p:ph type="body" sz="quarter" idx="1"/>
          </p:nvPr>
        </p:nvSpPr>
        <p:spPr>
          <a:xfrm>
            <a:off x="1792288" y="5367337"/>
            <a:ext cx="5486401" cy="804863"/>
          </a:xfrm>
          <a:prstGeom prst="rect">
            <a:avLst/>
          </a:prstGeom>
        </p:spPr>
        <p:txBody>
          <a:bodyPr/>
          <a:lstStyle>
            <a:lvl1pPr marL="0" indent="0">
              <a:spcBef>
                <a:spcPts val="300"/>
              </a:spcBef>
              <a:buSzTx/>
              <a:buNone/>
              <a:defRPr sz="1400">
                <a:latin typeface="+mn-lt"/>
                <a:ea typeface="+mn-ea"/>
                <a:cs typeface="+mn-cs"/>
                <a:sym typeface="Arial"/>
              </a:defRPr>
            </a:lvl1pPr>
            <a:lvl2pPr marL="0" indent="457200">
              <a:spcBef>
                <a:spcPts val="300"/>
              </a:spcBef>
              <a:buSzTx/>
              <a:buNone/>
              <a:defRPr sz="1400">
                <a:latin typeface="+mn-lt"/>
                <a:ea typeface="+mn-ea"/>
                <a:cs typeface="+mn-cs"/>
                <a:sym typeface="Arial"/>
              </a:defRPr>
            </a:lvl2pPr>
            <a:lvl3pPr marL="0" indent="914400">
              <a:spcBef>
                <a:spcPts val="300"/>
              </a:spcBef>
              <a:buSzTx/>
              <a:buNone/>
              <a:defRPr sz="1400">
                <a:latin typeface="+mn-lt"/>
                <a:ea typeface="+mn-ea"/>
                <a:cs typeface="+mn-cs"/>
                <a:sym typeface="Arial"/>
              </a:defRPr>
            </a:lvl3pPr>
            <a:lvl4pPr marL="0" indent="1371600">
              <a:spcBef>
                <a:spcPts val="300"/>
              </a:spcBef>
              <a:buSzTx/>
              <a:buNone/>
              <a:defRPr sz="1400">
                <a:latin typeface="+mn-lt"/>
                <a:ea typeface="+mn-ea"/>
                <a:cs typeface="+mn-cs"/>
                <a:sym typeface="Arial"/>
              </a:defRPr>
            </a:lvl4pPr>
            <a:lvl5pPr marL="0" indent="1828800">
              <a:spcBef>
                <a:spcPts val="300"/>
              </a:spcBef>
              <a:buSzTx/>
              <a:buNone/>
              <a:defRPr sz="1400">
                <a:latin typeface="+mn-lt"/>
                <a:ea typeface="+mn-ea"/>
                <a:cs typeface="+mn-cs"/>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4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Vertical Text">
    <p:spTree>
      <p:nvGrpSpPr>
        <p:cNvPr id="1" name=""/>
        <p:cNvGrpSpPr/>
        <p:nvPr/>
      </p:nvGrpSpPr>
      <p:grpSpPr>
        <a:xfrm>
          <a:off x="0" y="0"/>
          <a:ext cx="0" cy="0"/>
          <a:chOff x="0" y="0"/>
          <a:chExt cx="0" cy="0"/>
        </a:xfrm>
      </p:grpSpPr>
      <p:pic>
        <p:nvPicPr>
          <p:cNvPr id="421" name="Picture 2" descr="Picture 2"/>
          <p:cNvPicPr>
            <a:picLocks noChangeAspect="1"/>
          </p:cNvPicPr>
          <p:nvPr/>
        </p:nvPicPr>
        <p:blipFill>
          <a:blip r:embed="rId2">
            <a:extLst/>
          </a:blip>
          <a:stretch>
            <a:fillRect/>
          </a:stretch>
        </p:blipFill>
        <p:spPr>
          <a:xfrm>
            <a:off x="0" y="5360987"/>
            <a:ext cx="9144000" cy="1497013"/>
          </a:xfrm>
          <a:prstGeom prst="rect">
            <a:avLst/>
          </a:prstGeom>
          <a:ln w="12700">
            <a:miter lim="400000"/>
          </a:ln>
        </p:spPr>
      </p:pic>
      <p:sp>
        <p:nvSpPr>
          <p:cNvPr id="422" name="Title Text"/>
          <p:cNvSpPr txBox="1"/>
          <p:nvPr>
            <p:ph type="title"/>
          </p:nvPr>
        </p:nvSpPr>
        <p:spPr>
          <a:prstGeom prst="rect">
            <a:avLst/>
          </a:prstGeom>
        </p:spPr>
        <p:txBody>
          <a:bodyPr/>
          <a:lstStyle>
            <a:lvl1pPr>
              <a:defRPr>
                <a:latin typeface="+mn-lt"/>
                <a:ea typeface="+mn-ea"/>
                <a:cs typeface="+mn-cs"/>
                <a:sym typeface="Arial"/>
              </a:defRPr>
            </a:lvl1pPr>
          </a:lstStyle>
          <a:p>
            <a:pPr/>
            <a:r>
              <a:t>Title Text</a:t>
            </a:r>
          </a:p>
        </p:txBody>
      </p:sp>
      <p:sp>
        <p:nvSpPr>
          <p:cNvPr id="423" name="Body Level One…"/>
          <p:cNvSpPr txBox="1"/>
          <p:nvPr>
            <p:ph type="body" idx="1"/>
          </p:nvPr>
        </p:nvSpPr>
        <p:spPr>
          <a:xfrm>
            <a:off x="457200" y="1600200"/>
            <a:ext cx="8229600" cy="3773488"/>
          </a:xfrm>
          <a:prstGeom prst="rect">
            <a:avLst/>
          </a:prstGeom>
        </p:spPr>
        <p:txBody>
          <a:bodyPr/>
          <a:lstStyle>
            <a:lvl1pPr>
              <a:defRPr>
                <a:latin typeface="+mn-lt"/>
                <a:ea typeface="+mn-ea"/>
                <a:cs typeface="+mn-cs"/>
                <a:sym typeface="Arial"/>
              </a:defRPr>
            </a:lvl1pPr>
            <a:lvl2pPr>
              <a:defRPr>
                <a:latin typeface="+mn-lt"/>
                <a:ea typeface="+mn-ea"/>
                <a:cs typeface="+mn-cs"/>
                <a:sym typeface="Arial"/>
              </a:defRPr>
            </a:lvl2pPr>
            <a:lvl3pPr>
              <a:defRPr>
                <a:latin typeface="+mn-lt"/>
                <a:ea typeface="+mn-ea"/>
                <a:cs typeface="+mn-cs"/>
                <a:sym typeface="Arial"/>
              </a:defRPr>
            </a:lvl3pPr>
            <a:lvl4pPr>
              <a:defRPr>
                <a:latin typeface="+mn-lt"/>
                <a:ea typeface="+mn-ea"/>
                <a:cs typeface="+mn-cs"/>
                <a:sym typeface="Arial"/>
              </a:defRPr>
            </a:lvl4pPr>
            <a:lvl5pPr>
              <a:defRPr>
                <a:latin typeface="+mn-lt"/>
                <a:ea typeface="+mn-ea"/>
                <a:cs typeface="+mn-cs"/>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4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Vertical Title and Text">
    <p:spTree>
      <p:nvGrpSpPr>
        <p:cNvPr id="1" name=""/>
        <p:cNvGrpSpPr/>
        <p:nvPr/>
      </p:nvGrpSpPr>
      <p:grpSpPr>
        <a:xfrm>
          <a:off x="0" y="0"/>
          <a:ext cx="0" cy="0"/>
          <a:chOff x="0" y="0"/>
          <a:chExt cx="0" cy="0"/>
        </a:xfrm>
      </p:grpSpPr>
      <p:pic>
        <p:nvPicPr>
          <p:cNvPr id="431" name="Picture 2" descr="Picture 2"/>
          <p:cNvPicPr>
            <a:picLocks noChangeAspect="1"/>
          </p:cNvPicPr>
          <p:nvPr/>
        </p:nvPicPr>
        <p:blipFill>
          <a:blip r:embed="rId2">
            <a:extLst/>
          </a:blip>
          <a:stretch>
            <a:fillRect/>
          </a:stretch>
        </p:blipFill>
        <p:spPr>
          <a:xfrm>
            <a:off x="0" y="5360987"/>
            <a:ext cx="9144000" cy="1497013"/>
          </a:xfrm>
          <a:prstGeom prst="rect">
            <a:avLst/>
          </a:prstGeom>
          <a:ln w="12700">
            <a:miter lim="400000"/>
          </a:ln>
        </p:spPr>
      </p:pic>
      <p:sp>
        <p:nvSpPr>
          <p:cNvPr id="432" name="Title Text"/>
          <p:cNvSpPr txBox="1"/>
          <p:nvPr>
            <p:ph type="title"/>
          </p:nvPr>
        </p:nvSpPr>
        <p:spPr>
          <a:xfrm>
            <a:off x="6629400" y="274638"/>
            <a:ext cx="2057400" cy="5099051"/>
          </a:xfrm>
          <a:prstGeom prst="rect">
            <a:avLst/>
          </a:prstGeom>
        </p:spPr>
        <p:txBody>
          <a:bodyPr/>
          <a:lstStyle>
            <a:lvl1pPr>
              <a:defRPr>
                <a:latin typeface="+mn-lt"/>
                <a:ea typeface="+mn-ea"/>
                <a:cs typeface="+mn-cs"/>
                <a:sym typeface="Arial"/>
              </a:defRPr>
            </a:lvl1pPr>
          </a:lstStyle>
          <a:p>
            <a:pPr/>
            <a:r>
              <a:t>Title Text</a:t>
            </a:r>
          </a:p>
        </p:txBody>
      </p:sp>
      <p:sp>
        <p:nvSpPr>
          <p:cNvPr id="433" name="Body Level One…"/>
          <p:cNvSpPr txBox="1"/>
          <p:nvPr>
            <p:ph type="body" idx="1"/>
          </p:nvPr>
        </p:nvSpPr>
        <p:spPr>
          <a:xfrm>
            <a:off x="457200" y="274638"/>
            <a:ext cx="6019800" cy="5099051"/>
          </a:xfrm>
          <a:prstGeom prst="rect">
            <a:avLst/>
          </a:prstGeom>
        </p:spPr>
        <p:txBody>
          <a:bodyPr/>
          <a:lstStyle>
            <a:lvl1pPr>
              <a:defRPr>
                <a:latin typeface="+mn-lt"/>
                <a:ea typeface="+mn-ea"/>
                <a:cs typeface="+mn-cs"/>
                <a:sym typeface="Arial"/>
              </a:defRPr>
            </a:lvl1pPr>
            <a:lvl2pPr>
              <a:defRPr>
                <a:latin typeface="+mn-lt"/>
                <a:ea typeface="+mn-ea"/>
                <a:cs typeface="+mn-cs"/>
                <a:sym typeface="Arial"/>
              </a:defRPr>
            </a:lvl2pPr>
            <a:lvl3pPr>
              <a:defRPr>
                <a:latin typeface="+mn-lt"/>
                <a:ea typeface="+mn-ea"/>
                <a:cs typeface="+mn-cs"/>
                <a:sym typeface="Arial"/>
              </a:defRPr>
            </a:lvl3pPr>
            <a:lvl4pPr>
              <a:defRPr>
                <a:latin typeface="+mn-lt"/>
                <a:ea typeface="+mn-ea"/>
                <a:cs typeface="+mn-cs"/>
                <a:sym typeface="Arial"/>
              </a:defRPr>
            </a:lvl4pPr>
            <a:lvl5pPr>
              <a:defRPr>
                <a:latin typeface="+mn-lt"/>
                <a:ea typeface="+mn-ea"/>
                <a:cs typeface="+mn-cs"/>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4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Slide">
    <p:spTree>
      <p:nvGrpSpPr>
        <p:cNvPr id="1" name=""/>
        <p:cNvGrpSpPr/>
        <p:nvPr/>
      </p:nvGrpSpPr>
      <p:grpSpPr>
        <a:xfrm>
          <a:off x="0" y="0"/>
          <a:ext cx="0" cy="0"/>
          <a:chOff x="0" y="0"/>
          <a:chExt cx="0" cy="0"/>
        </a:xfrm>
      </p:grpSpPr>
      <p:grpSp>
        <p:nvGrpSpPr>
          <p:cNvPr id="443" name="Group"/>
          <p:cNvGrpSpPr/>
          <p:nvPr/>
        </p:nvGrpSpPr>
        <p:grpSpPr>
          <a:xfrm>
            <a:off x="7266156" y="-70309"/>
            <a:ext cx="1870268" cy="991133"/>
            <a:chOff x="0" y="0"/>
            <a:chExt cx="1870267" cy="991132"/>
          </a:xfrm>
        </p:grpSpPr>
        <p:pic>
          <p:nvPicPr>
            <p:cNvPr id="441" name="Image" descr="Image"/>
            <p:cNvPicPr>
              <a:picLocks noChangeAspect="1"/>
            </p:cNvPicPr>
            <p:nvPr/>
          </p:nvPicPr>
          <p:blipFill>
            <a:blip r:embed="rId2">
              <a:extLst/>
            </a:blip>
            <a:srcRect l="0" t="0" r="0" b="0"/>
            <a:stretch>
              <a:fillRect/>
            </a:stretch>
          </p:blipFill>
          <p:spPr>
            <a:xfrm>
              <a:off x="16626" y="64311"/>
              <a:ext cx="1853642" cy="926822"/>
            </a:xfrm>
            <a:prstGeom prst="rect">
              <a:avLst/>
            </a:prstGeom>
            <a:ln w="12700" cap="flat">
              <a:noFill/>
              <a:miter lim="400000"/>
            </a:ln>
            <a:effectLst/>
          </p:spPr>
        </p:pic>
        <p:sp>
          <p:nvSpPr>
            <p:cNvPr id="442" name="MDANSE2018"/>
            <p:cNvSpPr txBox="1"/>
            <p:nvPr/>
          </p:nvSpPr>
          <p:spPr>
            <a:xfrm>
              <a:off x="0" y="0"/>
              <a:ext cx="1428295" cy="3049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1493" tIns="41493" rIns="41493" bIns="41493" numCol="1" anchor="t">
              <a:spAutoFit/>
            </a:bodyPr>
            <a:lstStyle>
              <a:lvl1pPr defTabSz="829875">
                <a:defRPr b="1" i="1" sz="1600">
                  <a:solidFill>
                    <a:srgbClr val="3B81D0"/>
                  </a:solidFill>
                  <a:latin typeface="+mn-lt"/>
                  <a:ea typeface="+mn-ea"/>
                  <a:cs typeface="+mn-cs"/>
                  <a:sym typeface="Arial"/>
                </a:defRPr>
              </a:lvl1pPr>
            </a:lstStyle>
            <a:p>
              <a:pPr/>
              <a:r>
                <a:t>MDANSE2018</a:t>
              </a:r>
            </a:p>
          </p:txBody>
        </p:sp>
      </p:grpSp>
      <p:sp>
        <p:nvSpPr>
          <p:cNvPr id="444" name="Rectangle"/>
          <p:cNvSpPr/>
          <p:nvPr/>
        </p:nvSpPr>
        <p:spPr>
          <a:xfrm>
            <a:off x="566547" y="2246882"/>
            <a:ext cx="6973159" cy="3957038"/>
          </a:xfrm>
          <a:prstGeom prst="rect">
            <a:avLst/>
          </a:prstGeom>
          <a:solidFill>
            <a:schemeClr val="accent3">
              <a:lumOff val="44000"/>
            </a:schemeClr>
          </a:solidFill>
          <a:ln w="76200">
            <a:solidFill>
              <a:srgbClr val="2A85D1"/>
            </a:solidFill>
          </a:ln>
          <a:effectLst>
            <a:outerShdw sx="100000" sy="100000" kx="0" ky="0" algn="b" rotWithShape="0" blurRad="25400" dist="12700" dir="5400000">
              <a:srgbClr val="000000">
                <a:alpha val="35000"/>
              </a:srgbClr>
            </a:outerShdw>
          </a:effectLst>
        </p:spPr>
        <p:txBody>
          <a:bodyPr lIns="41493" tIns="41493" rIns="41493" bIns="41493" anchor="ctr"/>
          <a:lstStyle/>
          <a:p>
            <a:pPr defTabSz="829875">
              <a:defRPr i="1" sz="1600">
                <a:solidFill>
                  <a:srgbClr val="9BBE05"/>
                </a:solidFill>
                <a:latin typeface="+mn-lt"/>
                <a:ea typeface="+mn-ea"/>
                <a:cs typeface="+mn-cs"/>
                <a:sym typeface="Arial"/>
              </a:defRPr>
            </a:pPr>
          </a:p>
        </p:txBody>
      </p:sp>
      <p:sp>
        <p:nvSpPr>
          <p:cNvPr id="445" name="Line"/>
          <p:cNvSpPr/>
          <p:nvPr/>
        </p:nvSpPr>
        <p:spPr>
          <a:xfrm>
            <a:off x="171163" y="1023622"/>
            <a:ext cx="8049795" cy="1"/>
          </a:xfrm>
          <a:prstGeom prst="line">
            <a:avLst/>
          </a:prstGeom>
          <a:ln w="38100">
            <a:solidFill>
              <a:srgbClr val="2A85D1"/>
            </a:solidFill>
            <a:tailEnd type="triangle"/>
          </a:ln>
        </p:spPr>
        <p:txBody>
          <a:bodyPr lIns="41493" tIns="41493" rIns="41493" bIns="41493"/>
          <a:lstStyle/>
          <a:p>
            <a:pPr defTabSz="829875">
              <a:defRPr i="1" sz="1600">
                <a:latin typeface="+mn-lt"/>
                <a:ea typeface="+mn-ea"/>
                <a:cs typeface="+mn-cs"/>
                <a:sym typeface="Arial"/>
              </a:defRPr>
            </a:pPr>
          </a:p>
        </p:txBody>
      </p:sp>
      <p:sp>
        <p:nvSpPr>
          <p:cNvPr id="446" name="Slide Number"/>
          <p:cNvSpPr txBox="1"/>
          <p:nvPr>
            <p:ph type="sldNum" sz="quarter" idx="2"/>
          </p:nvPr>
        </p:nvSpPr>
        <p:spPr>
          <a:xfrm>
            <a:off x="52472" y="6544836"/>
            <a:ext cx="320402" cy="303634"/>
          </a:xfrm>
          <a:prstGeom prst="rect">
            <a:avLst/>
          </a:prstGeom>
        </p:spPr>
        <p:txBody>
          <a:bodyPr lIns="40840" tIns="40840" rIns="40840" bIns="40840" anchor="t"/>
          <a:lstStyle>
            <a:lvl1pPr algn="l" defTabSz="829875">
              <a:defRPr i="1" sz="1600"/>
            </a:lvl1pPr>
          </a:lstStyle>
          <a:p>
            <a:pPr/>
            <a:fld id="{86CB4B4D-7CA3-9044-876B-883B54F8677D}" type="slidenum"/>
          </a:p>
        </p:txBody>
      </p:sp>
      <p:sp>
        <p:nvSpPr>
          <p:cNvPr id="447" name="Rectangle"/>
          <p:cNvSpPr/>
          <p:nvPr/>
        </p:nvSpPr>
        <p:spPr>
          <a:xfrm>
            <a:off x="7753190" y="6270653"/>
            <a:ext cx="1336620" cy="558533"/>
          </a:xfrm>
          <a:prstGeom prst="rect">
            <a:avLst/>
          </a:prstGeom>
          <a:solidFill>
            <a:schemeClr val="accent3">
              <a:lumOff val="44000"/>
            </a:schemeClr>
          </a:solidFill>
          <a:ln w="12700">
            <a:solidFill>
              <a:srgbClr val="2A85D1"/>
            </a:solidFill>
          </a:ln>
          <a:effectLst>
            <a:outerShdw sx="100000" sy="100000" kx="0" ky="0" algn="b" rotWithShape="0" blurRad="25400" dist="12700" dir="5400000">
              <a:srgbClr val="000000">
                <a:alpha val="35000"/>
              </a:srgbClr>
            </a:outerShdw>
          </a:effectLst>
        </p:spPr>
        <p:txBody>
          <a:bodyPr lIns="41493" tIns="41493" rIns="41493" bIns="41493" anchor="ctr"/>
          <a:lstStyle/>
          <a:p>
            <a:pPr defTabSz="829875">
              <a:defRPr i="1" sz="1600">
                <a:latin typeface="+mn-lt"/>
                <a:ea typeface="+mn-ea"/>
                <a:cs typeface="+mn-cs"/>
                <a:sym typeface="Arial"/>
              </a:defRPr>
            </a:pPr>
          </a:p>
        </p:txBody>
      </p:sp>
      <p:grpSp>
        <p:nvGrpSpPr>
          <p:cNvPr id="450" name="Group"/>
          <p:cNvGrpSpPr/>
          <p:nvPr/>
        </p:nvGrpSpPr>
        <p:grpSpPr>
          <a:xfrm>
            <a:off x="7878162" y="6356991"/>
            <a:ext cx="1086676" cy="408908"/>
            <a:chOff x="0" y="0"/>
            <a:chExt cx="1086674" cy="408906"/>
          </a:xfrm>
        </p:grpSpPr>
        <p:pic>
          <p:nvPicPr>
            <p:cNvPr id="448" name="image5.png" descr="image5.png"/>
            <p:cNvPicPr>
              <a:picLocks noChangeAspect="1"/>
            </p:cNvPicPr>
            <p:nvPr/>
          </p:nvPicPr>
          <p:blipFill>
            <a:blip r:embed="rId3">
              <a:extLst/>
            </a:blip>
            <a:stretch>
              <a:fillRect/>
            </a:stretch>
          </p:blipFill>
          <p:spPr>
            <a:xfrm>
              <a:off x="0" y="0"/>
              <a:ext cx="277607" cy="408907"/>
            </a:xfrm>
            <a:prstGeom prst="rect">
              <a:avLst/>
            </a:prstGeom>
            <a:ln w="12700" cap="flat">
              <a:noFill/>
              <a:miter lim="400000"/>
            </a:ln>
            <a:effectLst/>
          </p:spPr>
        </p:pic>
        <p:pic>
          <p:nvPicPr>
            <p:cNvPr id="449" name="Image" descr="Image"/>
            <p:cNvPicPr>
              <a:picLocks noChangeAspect="1"/>
            </p:cNvPicPr>
            <p:nvPr/>
          </p:nvPicPr>
          <p:blipFill>
            <a:blip r:embed="rId4">
              <a:extLst/>
            </a:blip>
            <a:stretch>
              <a:fillRect/>
            </a:stretch>
          </p:blipFill>
          <p:spPr>
            <a:xfrm>
              <a:off x="326746" y="0"/>
              <a:ext cx="759929" cy="408907"/>
            </a:xfrm>
            <a:prstGeom prst="rect">
              <a:avLst/>
            </a:prstGeom>
            <a:ln w="12700" cap="flat">
              <a:noFill/>
              <a:miter lim="400000"/>
            </a:ln>
            <a:effectLst/>
          </p:spPr>
        </p:pic>
      </p:grpSp>
      <p:sp>
        <p:nvSpPr>
          <p:cNvPr id="451" name="MDANSE 2018, Puerto de la cruz, Tenerife"/>
          <p:cNvSpPr txBox="1"/>
          <p:nvPr/>
        </p:nvSpPr>
        <p:spPr>
          <a:xfrm>
            <a:off x="345657" y="6579844"/>
            <a:ext cx="2512286" cy="218533"/>
          </a:xfrm>
          <a:prstGeom prst="rect">
            <a:avLst/>
          </a:prstGeom>
          <a:ln w="12700">
            <a:miter lim="400000"/>
          </a:ln>
          <a:extLst>
            <a:ext uri="{C572A759-6A51-4108-AA02-DFA0A04FC94B}">
              <ma14:wrappingTextBoxFlag xmlns:ma14="http://schemas.microsoft.com/office/mac/drawingml/2011/main" val="1"/>
            </a:ext>
          </a:extLst>
        </p:spPr>
        <p:txBody>
          <a:bodyPr wrap="none" lIns="41493" tIns="41493" rIns="41493" bIns="41493">
            <a:spAutoFit/>
          </a:bodyPr>
          <a:lstStyle>
            <a:lvl1pPr defTabSz="829875">
              <a:defRPr i="1" sz="1000">
                <a:latin typeface="+mn-lt"/>
                <a:ea typeface="+mn-ea"/>
                <a:cs typeface="+mn-cs"/>
                <a:sym typeface="Arial"/>
              </a:defRPr>
            </a:lvl1pPr>
          </a:lstStyle>
          <a:p>
            <a:pPr/>
            <a:r>
              <a:t>MDANSE 2018, Puerto de la cruz, Tenerife</a:t>
            </a:r>
          </a:p>
        </p:txBody>
      </p:sp>
      <p:pic>
        <p:nvPicPr>
          <p:cNvPr id="452" name="Image" descr="Image"/>
          <p:cNvPicPr>
            <a:picLocks noChangeAspect="1"/>
          </p:cNvPicPr>
          <p:nvPr/>
        </p:nvPicPr>
        <p:blipFill>
          <a:blip r:embed="rId5">
            <a:extLst/>
          </a:blip>
          <a:srcRect l="20519" t="0" r="39207" b="0"/>
          <a:stretch>
            <a:fillRect/>
          </a:stretch>
        </p:blipFill>
        <p:spPr>
          <a:xfrm>
            <a:off x="7612379" y="1126420"/>
            <a:ext cx="1541639" cy="5104048"/>
          </a:xfrm>
          <a:prstGeom prst="rect">
            <a:avLst/>
          </a:prstGeom>
          <a:ln w="12700">
            <a:miter lim="400000"/>
          </a:ln>
        </p:spPr>
      </p:pic>
      <p:pic>
        <p:nvPicPr>
          <p:cNvPr id="453" name="SafariScreenSnapz171.png" descr="SafariScreenSnapz171.png"/>
          <p:cNvPicPr>
            <a:picLocks noChangeAspect="1"/>
          </p:cNvPicPr>
          <p:nvPr/>
        </p:nvPicPr>
        <p:blipFill>
          <a:blip r:embed="rId6">
            <a:extLst/>
          </a:blip>
          <a:stretch>
            <a:fillRect/>
          </a:stretch>
        </p:blipFill>
        <p:spPr>
          <a:xfrm>
            <a:off x="624822" y="2494894"/>
            <a:ext cx="6856609" cy="3415854"/>
          </a:xfrm>
          <a:prstGeom prst="rect">
            <a:avLst/>
          </a:prstGeom>
          <a:ln w="12700">
            <a:miter lim="400000"/>
          </a:ln>
        </p:spPr>
      </p:pic>
    </p:spTree>
  </p:cSld>
  <p:clrMapOvr>
    <a:masterClrMapping/>
  </p:clrMapOvr>
  <p:transition xmlns:p14="http://schemas.microsoft.com/office/powerpoint/2010/main" spd="med" advClick="1"/>
</p:sldLayout>
</file>

<file path=ppt/slideLayouts/slideLayout4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Content">
    <p:spTree>
      <p:nvGrpSpPr>
        <p:cNvPr id="1" name=""/>
        <p:cNvGrpSpPr/>
        <p:nvPr/>
      </p:nvGrpSpPr>
      <p:grpSpPr>
        <a:xfrm>
          <a:off x="0" y="0"/>
          <a:ext cx="0" cy="0"/>
          <a:chOff x="0" y="0"/>
          <a:chExt cx="0" cy="0"/>
        </a:xfrm>
      </p:grpSpPr>
      <p:sp>
        <p:nvSpPr>
          <p:cNvPr id="460" name="Rectangle"/>
          <p:cNvSpPr/>
          <p:nvPr/>
        </p:nvSpPr>
        <p:spPr>
          <a:xfrm>
            <a:off x="7753190" y="6282179"/>
            <a:ext cx="1336620" cy="558533"/>
          </a:xfrm>
          <a:prstGeom prst="rect">
            <a:avLst/>
          </a:prstGeom>
          <a:solidFill>
            <a:schemeClr val="accent3">
              <a:lumOff val="44000"/>
            </a:schemeClr>
          </a:solidFill>
          <a:ln w="12700">
            <a:solidFill>
              <a:srgbClr val="2A85D1"/>
            </a:solidFill>
          </a:ln>
          <a:effectLst>
            <a:outerShdw sx="100000" sy="100000" kx="0" ky="0" algn="b" rotWithShape="0" blurRad="25400" dist="12700" dir="5400000">
              <a:srgbClr val="000000">
                <a:alpha val="35000"/>
              </a:srgbClr>
            </a:outerShdw>
          </a:effectLst>
        </p:spPr>
        <p:txBody>
          <a:bodyPr lIns="41493" tIns="41493" rIns="41493" bIns="41493" anchor="ctr"/>
          <a:lstStyle/>
          <a:p>
            <a:pPr defTabSz="829875">
              <a:defRPr i="1" sz="1600">
                <a:latin typeface="+mn-lt"/>
                <a:ea typeface="+mn-ea"/>
                <a:cs typeface="+mn-cs"/>
                <a:sym typeface="Arial"/>
              </a:defRPr>
            </a:pPr>
          </a:p>
        </p:txBody>
      </p:sp>
      <p:sp>
        <p:nvSpPr>
          <p:cNvPr id="461" name="Line"/>
          <p:cNvSpPr/>
          <p:nvPr/>
        </p:nvSpPr>
        <p:spPr>
          <a:xfrm>
            <a:off x="171163" y="1023622"/>
            <a:ext cx="8049795" cy="1"/>
          </a:xfrm>
          <a:prstGeom prst="line">
            <a:avLst/>
          </a:prstGeom>
          <a:ln w="38100">
            <a:solidFill>
              <a:srgbClr val="2A85D1"/>
            </a:solidFill>
            <a:tailEnd type="triangle"/>
          </a:ln>
        </p:spPr>
        <p:txBody>
          <a:bodyPr lIns="41493" tIns="41493" rIns="41493" bIns="41493"/>
          <a:lstStyle/>
          <a:p>
            <a:pPr defTabSz="829875">
              <a:defRPr i="1" sz="1600">
                <a:latin typeface="+mn-lt"/>
                <a:ea typeface="+mn-ea"/>
                <a:cs typeface="+mn-cs"/>
                <a:sym typeface="Arial"/>
              </a:defRPr>
            </a:pPr>
          </a:p>
        </p:txBody>
      </p:sp>
      <p:sp>
        <p:nvSpPr>
          <p:cNvPr id="462" name="Title Text"/>
          <p:cNvSpPr txBox="1"/>
          <p:nvPr>
            <p:ph type="title"/>
          </p:nvPr>
        </p:nvSpPr>
        <p:spPr>
          <a:xfrm>
            <a:off x="99937" y="175450"/>
            <a:ext cx="8232759" cy="722711"/>
          </a:xfrm>
          <a:prstGeom prst="rect">
            <a:avLst/>
          </a:prstGeom>
        </p:spPr>
        <p:txBody>
          <a:bodyPr lIns="0" tIns="0" rIns="0" bIns="0"/>
          <a:lstStyle>
            <a:lvl1pPr algn="l" defTabSz="829875">
              <a:lnSpc>
                <a:spcPct val="90000"/>
              </a:lnSpc>
              <a:defRPr i="1" sz="3800">
                <a:latin typeface="+mn-lt"/>
                <a:ea typeface="+mn-ea"/>
                <a:cs typeface="+mn-cs"/>
                <a:sym typeface="Arial"/>
              </a:defRPr>
            </a:lvl1pPr>
          </a:lstStyle>
          <a:p>
            <a:pPr/>
            <a:r>
              <a:t>Title Text</a:t>
            </a:r>
          </a:p>
        </p:txBody>
      </p:sp>
      <p:sp>
        <p:nvSpPr>
          <p:cNvPr id="463" name="Body Level One…"/>
          <p:cNvSpPr txBox="1"/>
          <p:nvPr>
            <p:ph type="body" idx="1"/>
          </p:nvPr>
        </p:nvSpPr>
        <p:spPr>
          <a:xfrm>
            <a:off x="149926" y="1307600"/>
            <a:ext cx="8132782" cy="5062242"/>
          </a:xfrm>
          <a:prstGeom prst="rect">
            <a:avLst/>
          </a:prstGeom>
        </p:spPr>
        <p:txBody>
          <a:bodyPr lIns="0" tIns="0" rIns="0" bIns="0"/>
          <a:lstStyle>
            <a:lvl1pPr marL="200025" indent="-200025" defTabSz="829875">
              <a:lnSpc>
                <a:spcPct val="90000"/>
              </a:lnSpc>
              <a:spcBef>
                <a:spcPts val="900"/>
              </a:spcBef>
              <a:buSzPct val="45000"/>
              <a:buFont typeface="Helvetica Neue"/>
              <a:buChar char="l"/>
              <a:defRPr i="1" sz="2800">
                <a:latin typeface="+mn-lt"/>
                <a:ea typeface="+mn-ea"/>
                <a:cs typeface="+mn-cs"/>
                <a:sym typeface="Arial"/>
              </a:defRPr>
            </a:lvl1pPr>
            <a:lvl2pPr marL="685800" indent="-228600" defTabSz="829875">
              <a:lnSpc>
                <a:spcPct val="90000"/>
              </a:lnSpc>
              <a:spcBef>
                <a:spcPts val="900"/>
              </a:spcBef>
              <a:buSzPct val="75000"/>
              <a:buFont typeface="Helvetica Neue"/>
              <a:buChar char="-"/>
              <a:defRPr i="1" sz="2800">
                <a:latin typeface="+mn-lt"/>
                <a:ea typeface="+mn-ea"/>
                <a:cs typeface="+mn-cs"/>
                <a:sym typeface="Arial"/>
              </a:defRPr>
            </a:lvl2pPr>
            <a:lvl3pPr marL="1181100" indent="-266700" defTabSz="829875">
              <a:lnSpc>
                <a:spcPct val="90000"/>
              </a:lnSpc>
              <a:spcBef>
                <a:spcPts val="900"/>
              </a:spcBef>
              <a:buSzPct val="45000"/>
              <a:buFont typeface="Helvetica Neue"/>
              <a:buChar char="l"/>
              <a:defRPr i="1" sz="2800">
                <a:latin typeface="+mn-lt"/>
                <a:ea typeface="+mn-ea"/>
                <a:cs typeface="+mn-cs"/>
                <a:sym typeface="Arial"/>
              </a:defRPr>
            </a:lvl3pPr>
            <a:lvl4pPr marL="1691639" indent="-320039" defTabSz="829875">
              <a:lnSpc>
                <a:spcPct val="90000"/>
              </a:lnSpc>
              <a:spcBef>
                <a:spcPts val="900"/>
              </a:spcBef>
              <a:buSzPct val="75000"/>
              <a:buFont typeface="Helvetica Neue"/>
              <a:buChar char="-"/>
              <a:defRPr i="1" sz="2800">
                <a:latin typeface="+mn-lt"/>
                <a:ea typeface="+mn-ea"/>
                <a:cs typeface="+mn-cs"/>
                <a:sym typeface="Arial"/>
              </a:defRPr>
            </a:lvl4pPr>
            <a:lvl5pPr marL="2148839" indent="-320039" defTabSz="829875">
              <a:lnSpc>
                <a:spcPct val="90000"/>
              </a:lnSpc>
              <a:spcBef>
                <a:spcPts val="900"/>
              </a:spcBef>
              <a:buSzPct val="45000"/>
              <a:buFont typeface="Helvetica Neue"/>
              <a:buChar char="l"/>
              <a:defRPr i="1" sz="2800">
                <a:latin typeface="+mn-lt"/>
                <a:ea typeface="+mn-ea"/>
                <a:cs typeface="+mn-cs"/>
                <a:sym typeface="Arial"/>
              </a:defRPr>
            </a:lvl5pPr>
          </a:lstStyle>
          <a:p>
            <a:pPr/>
            <a:r>
              <a:t>Body Level One</a:t>
            </a:r>
          </a:p>
          <a:p>
            <a:pPr lvl="1"/>
            <a:r>
              <a:t>Body Level Two</a:t>
            </a:r>
          </a:p>
          <a:p>
            <a:pPr lvl="2"/>
            <a:r>
              <a:t>Body Level Three</a:t>
            </a:r>
          </a:p>
          <a:p>
            <a:pPr lvl="3"/>
            <a:r>
              <a:t>Body Level Four</a:t>
            </a:r>
          </a:p>
          <a:p>
            <a:pPr lvl="4"/>
            <a:r>
              <a:t>Body Level Five</a:t>
            </a:r>
          </a:p>
        </p:txBody>
      </p:sp>
      <p:pic>
        <p:nvPicPr>
          <p:cNvPr id="464" name="Image" descr="Image"/>
          <p:cNvPicPr>
            <a:picLocks noChangeAspect="1"/>
          </p:cNvPicPr>
          <p:nvPr/>
        </p:nvPicPr>
        <p:blipFill>
          <a:blip r:embed="rId2">
            <a:extLst/>
          </a:blip>
          <a:stretch>
            <a:fillRect/>
          </a:stretch>
        </p:blipFill>
        <p:spPr>
          <a:prstGeom prst="rect">
            <a:avLst/>
          </a:prstGeom>
          <a:ln w="12700">
            <a:miter lim="400000"/>
          </a:ln>
        </p:spPr>
      </p:pic>
      <p:sp>
        <p:nvSpPr>
          <p:cNvPr id="465" name="Slide Number"/>
          <p:cNvSpPr txBox="1"/>
          <p:nvPr>
            <p:ph type="sldNum" sz="quarter" idx="2"/>
          </p:nvPr>
        </p:nvSpPr>
        <p:spPr>
          <a:xfrm>
            <a:off x="63998" y="6544836"/>
            <a:ext cx="320402" cy="303634"/>
          </a:xfrm>
          <a:prstGeom prst="rect">
            <a:avLst/>
          </a:prstGeom>
        </p:spPr>
        <p:txBody>
          <a:bodyPr lIns="40840" tIns="40840" rIns="40840" bIns="40840" anchor="t"/>
          <a:lstStyle>
            <a:lvl1pPr algn="l" defTabSz="829875">
              <a:defRPr i="1" sz="1600"/>
            </a:lvl1pPr>
          </a:lstStyle>
          <a:p>
            <a:pPr/>
            <a:fld id="{86CB4B4D-7CA3-9044-876B-883B54F8677D}" type="slidenum"/>
          </a:p>
        </p:txBody>
      </p:sp>
      <p:grpSp>
        <p:nvGrpSpPr>
          <p:cNvPr id="468" name="Group"/>
          <p:cNvGrpSpPr/>
          <p:nvPr/>
        </p:nvGrpSpPr>
        <p:grpSpPr>
          <a:xfrm>
            <a:off x="7878162" y="6356991"/>
            <a:ext cx="1086676" cy="408908"/>
            <a:chOff x="0" y="0"/>
            <a:chExt cx="1086674" cy="408906"/>
          </a:xfrm>
        </p:grpSpPr>
        <p:pic>
          <p:nvPicPr>
            <p:cNvPr id="466" name="image5.png" descr="image5.png"/>
            <p:cNvPicPr>
              <a:picLocks noChangeAspect="1"/>
            </p:cNvPicPr>
            <p:nvPr/>
          </p:nvPicPr>
          <p:blipFill>
            <a:blip r:embed="rId3">
              <a:extLst/>
            </a:blip>
            <a:stretch>
              <a:fillRect/>
            </a:stretch>
          </p:blipFill>
          <p:spPr>
            <a:xfrm>
              <a:off x="0" y="0"/>
              <a:ext cx="277607" cy="408907"/>
            </a:xfrm>
            <a:prstGeom prst="rect">
              <a:avLst/>
            </a:prstGeom>
            <a:ln w="12700" cap="flat">
              <a:noFill/>
              <a:miter lim="400000"/>
            </a:ln>
            <a:effectLst/>
          </p:spPr>
        </p:pic>
        <p:pic>
          <p:nvPicPr>
            <p:cNvPr id="467" name="Image" descr="Image"/>
            <p:cNvPicPr>
              <a:picLocks noChangeAspect="1"/>
            </p:cNvPicPr>
            <p:nvPr/>
          </p:nvPicPr>
          <p:blipFill>
            <a:blip r:embed="rId4">
              <a:extLst/>
            </a:blip>
            <a:stretch>
              <a:fillRect/>
            </a:stretch>
          </p:blipFill>
          <p:spPr>
            <a:xfrm>
              <a:off x="326746" y="0"/>
              <a:ext cx="759929" cy="408907"/>
            </a:xfrm>
            <a:prstGeom prst="rect">
              <a:avLst/>
            </a:prstGeom>
            <a:ln w="12700" cap="flat">
              <a:noFill/>
              <a:miter lim="400000"/>
            </a:ln>
            <a:effectLst/>
          </p:spPr>
        </p:pic>
      </p:grpSp>
      <p:grpSp>
        <p:nvGrpSpPr>
          <p:cNvPr id="471" name="Group"/>
          <p:cNvGrpSpPr/>
          <p:nvPr/>
        </p:nvGrpSpPr>
        <p:grpSpPr>
          <a:xfrm>
            <a:off x="7266156" y="-70309"/>
            <a:ext cx="1870268" cy="991133"/>
            <a:chOff x="0" y="0"/>
            <a:chExt cx="1870267" cy="991132"/>
          </a:xfrm>
        </p:grpSpPr>
        <p:pic>
          <p:nvPicPr>
            <p:cNvPr id="469" name="Image" descr="Image"/>
            <p:cNvPicPr>
              <a:picLocks noChangeAspect="1"/>
            </p:cNvPicPr>
            <p:nvPr/>
          </p:nvPicPr>
          <p:blipFill>
            <a:blip r:embed="rId5">
              <a:extLst/>
            </a:blip>
            <a:srcRect l="0" t="0" r="0" b="0"/>
            <a:stretch>
              <a:fillRect/>
            </a:stretch>
          </p:blipFill>
          <p:spPr>
            <a:xfrm>
              <a:off x="16626" y="64311"/>
              <a:ext cx="1853642" cy="926822"/>
            </a:xfrm>
            <a:prstGeom prst="rect">
              <a:avLst/>
            </a:prstGeom>
            <a:ln w="12700" cap="flat">
              <a:noFill/>
              <a:miter lim="400000"/>
            </a:ln>
            <a:effectLst/>
          </p:spPr>
        </p:pic>
        <p:sp>
          <p:nvSpPr>
            <p:cNvPr id="470" name="MDANSE2018"/>
            <p:cNvSpPr txBox="1"/>
            <p:nvPr/>
          </p:nvSpPr>
          <p:spPr>
            <a:xfrm>
              <a:off x="0" y="0"/>
              <a:ext cx="1428295" cy="3049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1493" tIns="41493" rIns="41493" bIns="41493" numCol="1" anchor="t">
              <a:spAutoFit/>
            </a:bodyPr>
            <a:lstStyle>
              <a:lvl1pPr defTabSz="829875">
                <a:defRPr b="1" i="1" sz="1600">
                  <a:solidFill>
                    <a:srgbClr val="3B81D0"/>
                  </a:solidFill>
                  <a:latin typeface="+mn-lt"/>
                  <a:ea typeface="+mn-ea"/>
                  <a:cs typeface="+mn-cs"/>
                  <a:sym typeface="Arial"/>
                </a:defRPr>
              </a:lvl1pPr>
            </a:lstStyle>
            <a:p>
              <a:pPr/>
              <a:r>
                <a:t>MDANSE2018</a:t>
              </a:r>
            </a:p>
          </p:txBody>
        </p:sp>
      </p:grpSp>
      <p:pic>
        <p:nvPicPr>
          <p:cNvPr id="472" name="Image" descr="Image"/>
          <p:cNvPicPr>
            <a:picLocks noChangeAspect="1"/>
          </p:cNvPicPr>
          <p:nvPr/>
        </p:nvPicPr>
        <p:blipFill>
          <a:blip r:embed="rId6">
            <a:extLst/>
          </a:blip>
          <a:srcRect l="20519" t="0" r="39207" b="0"/>
          <a:stretch>
            <a:fillRect/>
          </a:stretch>
        </p:blipFill>
        <p:spPr>
          <a:xfrm>
            <a:off x="7612379" y="1126420"/>
            <a:ext cx="1541639" cy="5104048"/>
          </a:xfrm>
          <a:prstGeom prst="rect">
            <a:avLst/>
          </a:prstGeom>
          <a:ln w="12700">
            <a:miter lim="400000"/>
          </a:ln>
        </p:spPr>
      </p:pic>
      <p:sp>
        <p:nvSpPr>
          <p:cNvPr id="473" name="MDANSE 2018, Puerto de la cruz, Tenerife"/>
          <p:cNvSpPr txBox="1"/>
          <p:nvPr/>
        </p:nvSpPr>
        <p:spPr>
          <a:xfrm>
            <a:off x="345657" y="6579844"/>
            <a:ext cx="2512286" cy="218533"/>
          </a:xfrm>
          <a:prstGeom prst="rect">
            <a:avLst/>
          </a:prstGeom>
          <a:ln w="12700">
            <a:miter lim="400000"/>
          </a:ln>
          <a:extLst>
            <a:ext uri="{C572A759-6A51-4108-AA02-DFA0A04FC94B}">
              <ma14:wrappingTextBoxFlag xmlns:ma14="http://schemas.microsoft.com/office/mac/drawingml/2011/main" val="1"/>
            </a:ext>
          </a:extLst>
        </p:spPr>
        <p:txBody>
          <a:bodyPr wrap="none" lIns="41493" tIns="41493" rIns="41493" bIns="41493">
            <a:spAutoFit/>
          </a:bodyPr>
          <a:lstStyle>
            <a:lvl1pPr defTabSz="829875">
              <a:defRPr i="1" sz="1000">
                <a:latin typeface="+mn-lt"/>
                <a:ea typeface="+mn-ea"/>
                <a:cs typeface="+mn-cs"/>
                <a:sym typeface="Arial"/>
              </a:defRPr>
            </a:lvl1pPr>
          </a:lstStyle>
          <a:p>
            <a:pPr/>
            <a:r>
              <a:t>MDANSE 2018, Puerto de la cruz, Tenerife</a:t>
            </a:r>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Body Level One…"/>
          <p:cNvSpPr txBox="1"/>
          <p:nvPr>
            <p:ph type="body" sz="quarter" idx="1"/>
          </p:nvPr>
        </p:nvSpPr>
        <p:spPr>
          <a:xfrm>
            <a:off x="457200" y="1535112"/>
            <a:ext cx="4040188" cy="639763"/>
          </a:xfrm>
          <a:prstGeom prst="rect">
            <a:avLst/>
          </a:prstGeom>
        </p:spPr>
        <p:txBody>
          <a:bodyPr anchor="b"/>
          <a:lstStyle>
            <a:lvl1pPr marL="0" indent="0">
              <a:spcBef>
                <a:spcPts val="500"/>
              </a:spcBef>
              <a:buSzTx/>
              <a:buNone/>
              <a:defRPr b="1" sz="2400"/>
            </a:lvl1pPr>
            <a:lvl2pPr marL="0" indent="457200">
              <a:spcBef>
                <a:spcPts val="500"/>
              </a:spcBef>
              <a:buSzTx/>
              <a:buNone/>
              <a:defRPr b="1" sz="2400"/>
            </a:lvl2pPr>
            <a:lvl3pPr marL="0" indent="914400">
              <a:spcBef>
                <a:spcPts val="500"/>
              </a:spcBef>
              <a:buSzTx/>
              <a:buNone/>
              <a:defRPr b="1" sz="2400"/>
            </a:lvl3pPr>
            <a:lvl4pPr marL="0" indent="1371600">
              <a:spcBef>
                <a:spcPts val="500"/>
              </a:spcBef>
              <a:buSzTx/>
              <a:buNone/>
              <a:defRPr b="1" sz="2400"/>
            </a:lvl4pPr>
            <a:lvl5pPr marL="0" indent="1828800">
              <a:spcBef>
                <a:spcPts val="500"/>
              </a:spcBef>
              <a:buSz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50" name="Text Placeholder 4"/>
          <p:cNvSpPr/>
          <p:nvPr>
            <p:ph type="body" sz="quarter" idx="13"/>
          </p:nvPr>
        </p:nvSpPr>
        <p:spPr>
          <a:xfrm>
            <a:off x="4645025" y="1535112"/>
            <a:ext cx="4041775" cy="639763"/>
          </a:xfrm>
          <a:prstGeom prst="rect">
            <a:avLst/>
          </a:prstGeom>
        </p:spPr>
        <p:txBody>
          <a:bodyPr anchor="b"/>
          <a:lstStyle/>
          <a:p>
            <a:pPr marL="0" indent="0">
              <a:spcBef>
                <a:spcPts val="500"/>
              </a:spcBef>
              <a:buSzTx/>
              <a:buNone/>
              <a:defRPr b="1" sz="2400"/>
            </a:pPr>
          </a:p>
        </p:txBody>
      </p:sp>
      <p:sp>
        <p:nvSpPr>
          <p:cNvPr id="5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8" name="Title Text"/>
          <p:cNvSpPr txBox="1"/>
          <p:nvPr>
            <p:ph type="title"/>
          </p:nvPr>
        </p:nvSpPr>
        <p:spPr>
          <a:prstGeom prst="rect">
            <a:avLst/>
          </a:prstGeom>
        </p:spPr>
        <p:txBody>
          <a:bodyPr/>
          <a:lstStyle/>
          <a:p>
            <a:pPr/>
            <a:r>
              <a:t>Title Text</a:t>
            </a:r>
          </a:p>
        </p:txBody>
      </p:sp>
      <p:sp>
        <p:nvSpPr>
          <p:cNvPr id="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3" name="Title Text"/>
          <p:cNvSpPr txBox="1"/>
          <p:nvPr>
            <p:ph type="title"/>
          </p:nvPr>
        </p:nvSpPr>
        <p:spPr>
          <a:xfrm>
            <a:off x="457200" y="273050"/>
            <a:ext cx="3008314" cy="1162050"/>
          </a:xfrm>
          <a:prstGeom prst="rect">
            <a:avLst/>
          </a:prstGeom>
        </p:spPr>
        <p:txBody>
          <a:bodyPr anchor="b"/>
          <a:lstStyle>
            <a:lvl1pPr algn="l">
              <a:defRPr b="1" sz="2000"/>
            </a:lvl1pPr>
          </a:lstStyle>
          <a:p>
            <a:pPr/>
            <a:r>
              <a:t>Title Text</a:t>
            </a:r>
          </a:p>
        </p:txBody>
      </p:sp>
      <p:sp>
        <p:nvSpPr>
          <p:cNvPr id="74" name="Body Level One…"/>
          <p:cNvSpPr txBox="1"/>
          <p:nvPr>
            <p:ph type="body" idx="1"/>
          </p:nvPr>
        </p:nvSpPr>
        <p:spPr>
          <a:xfrm>
            <a:off x="3575050" y="273050"/>
            <a:ext cx="5111750"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5" name="Text Placeholder 3"/>
          <p:cNvSpPr/>
          <p:nvPr>
            <p:ph type="body" sz="half" idx="13"/>
          </p:nvPr>
        </p:nvSpPr>
        <p:spPr>
          <a:xfrm>
            <a:off x="457199" y="1435100"/>
            <a:ext cx="3008315" cy="4691063"/>
          </a:xfrm>
          <a:prstGeom prst="rect">
            <a:avLst/>
          </a:prstGeom>
        </p:spPr>
        <p:txBody>
          <a:bodyPr/>
          <a:lstStyle/>
          <a:p>
            <a:pPr marL="0" indent="0">
              <a:spcBef>
                <a:spcPts val="300"/>
              </a:spcBef>
              <a:buSzTx/>
              <a:buNone/>
              <a:defRPr sz="1400"/>
            </a:pP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3" name="Title Text"/>
          <p:cNvSpPr txBox="1"/>
          <p:nvPr>
            <p:ph type="title"/>
          </p:nvPr>
        </p:nvSpPr>
        <p:spPr>
          <a:xfrm>
            <a:off x="1792288" y="4800600"/>
            <a:ext cx="5486401" cy="566738"/>
          </a:xfrm>
          <a:prstGeom prst="rect">
            <a:avLst/>
          </a:prstGeom>
        </p:spPr>
        <p:txBody>
          <a:bodyPr anchor="b"/>
          <a:lstStyle>
            <a:lvl1pPr algn="l">
              <a:defRPr b="1" sz="2000"/>
            </a:lvl1pPr>
          </a:lstStyle>
          <a:p>
            <a:pPr/>
            <a:r>
              <a:t>Title Text</a:t>
            </a:r>
          </a:p>
        </p:txBody>
      </p:sp>
      <p:sp>
        <p:nvSpPr>
          <p:cNvPr id="84" name="Picture Placeholder 2"/>
          <p:cNvSpPr/>
          <p:nvPr>
            <p:ph type="pic" sz="half" idx="13"/>
          </p:nvPr>
        </p:nvSpPr>
        <p:spPr>
          <a:xfrm>
            <a:off x="1792288" y="612775"/>
            <a:ext cx="5486401" cy="4114800"/>
          </a:xfrm>
          <a:prstGeom prst="rect">
            <a:avLst/>
          </a:prstGeom>
        </p:spPr>
        <p:txBody>
          <a:bodyPr lIns="91439" rIns="91439">
            <a:noAutofit/>
          </a:bodyPr>
          <a:lstStyle/>
          <a:p>
            <a:pPr/>
          </a:p>
        </p:txBody>
      </p:sp>
      <p:sp>
        <p:nvSpPr>
          <p:cNvPr id="85" name="Body Level One…"/>
          <p:cNvSpPr txBox="1"/>
          <p:nvPr>
            <p:ph type="body" sz="quarter" idx="1"/>
          </p:nvPr>
        </p:nvSpPr>
        <p:spPr>
          <a:xfrm>
            <a:off x="1792288" y="5367337"/>
            <a:ext cx="5486401" cy="804863"/>
          </a:xfrm>
          <a:prstGeom prst="rect">
            <a:avLst/>
          </a:prstGeom>
        </p:spPr>
        <p:txBody>
          <a:bodyPr/>
          <a:lstStyle>
            <a:lvl1pPr marL="0" indent="0">
              <a:spcBef>
                <a:spcPts val="300"/>
              </a:spcBef>
              <a:buSzTx/>
              <a:buNone/>
              <a:defRPr sz="1400"/>
            </a:lvl1pPr>
            <a:lvl2pPr marL="0" indent="457200">
              <a:spcBef>
                <a:spcPts val="300"/>
              </a:spcBef>
              <a:buSzTx/>
              <a:buNone/>
              <a:defRPr sz="1400"/>
            </a:lvl2pPr>
            <a:lvl3pPr marL="0" indent="914400">
              <a:spcBef>
                <a:spcPts val="300"/>
              </a:spcBef>
              <a:buSzTx/>
              <a:buNone/>
              <a:defRPr sz="1400"/>
            </a:lvl3pPr>
            <a:lvl4pPr marL="0" indent="1371600">
              <a:spcBef>
                <a:spcPts val="300"/>
              </a:spcBef>
              <a:buSzTx/>
              <a:buNone/>
              <a:defRPr sz="1400"/>
            </a:lvl4pPr>
            <a:lvl5pPr marL="0" indent="1828800">
              <a:spcBef>
                <a:spcPts val="300"/>
              </a:spcBef>
              <a:buSz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 Id="rId22" Type="http://schemas.openxmlformats.org/officeDocument/2006/relationships/slideLayout" Target="../slideLayouts/slideLayout20.xml"/><Relationship Id="rId23" Type="http://schemas.openxmlformats.org/officeDocument/2006/relationships/slideLayout" Target="../slideLayouts/slideLayout21.xml"/><Relationship Id="rId24" Type="http://schemas.openxmlformats.org/officeDocument/2006/relationships/slideLayout" Target="../slideLayouts/slideLayout22.xml"/><Relationship Id="rId25" Type="http://schemas.openxmlformats.org/officeDocument/2006/relationships/slideLayout" Target="../slideLayouts/slideLayout23.xml"/><Relationship Id="rId26" Type="http://schemas.openxmlformats.org/officeDocument/2006/relationships/slideLayout" Target="../slideLayouts/slideLayout24.xml"/><Relationship Id="rId27" Type="http://schemas.openxmlformats.org/officeDocument/2006/relationships/slideLayout" Target="../slideLayouts/slideLayout25.xml"/><Relationship Id="rId28" Type="http://schemas.openxmlformats.org/officeDocument/2006/relationships/slideLayout" Target="../slideLayouts/slideLayout26.xml"/><Relationship Id="rId29" Type="http://schemas.openxmlformats.org/officeDocument/2006/relationships/slideLayout" Target="../slideLayouts/slideLayout27.xml"/><Relationship Id="rId30" Type="http://schemas.openxmlformats.org/officeDocument/2006/relationships/slideLayout" Target="../slideLayouts/slideLayout28.xml"/><Relationship Id="rId31" Type="http://schemas.openxmlformats.org/officeDocument/2006/relationships/slideLayout" Target="../slideLayouts/slideLayout29.xml"/><Relationship Id="rId32" Type="http://schemas.openxmlformats.org/officeDocument/2006/relationships/slideLayout" Target="../slideLayouts/slideLayout30.xml"/><Relationship Id="rId33" Type="http://schemas.openxmlformats.org/officeDocument/2006/relationships/slideLayout" Target="../slideLayouts/slideLayout31.xml"/><Relationship Id="rId34" Type="http://schemas.openxmlformats.org/officeDocument/2006/relationships/slideLayout" Target="../slideLayouts/slideLayout32.xml"/><Relationship Id="rId35" Type="http://schemas.openxmlformats.org/officeDocument/2006/relationships/slideLayout" Target="../slideLayouts/slideLayout33.xml"/><Relationship Id="rId36" Type="http://schemas.openxmlformats.org/officeDocument/2006/relationships/slideLayout" Target="../slideLayouts/slideLayout34.xml"/><Relationship Id="rId37" Type="http://schemas.openxmlformats.org/officeDocument/2006/relationships/slideLayout" Target="../slideLayouts/slideLayout35.xml"/><Relationship Id="rId38" Type="http://schemas.openxmlformats.org/officeDocument/2006/relationships/slideLayout" Target="../slideLayouts/slideLayout36.xml"/><Relationship Id="rId39" Type="http://schemas.openxmlformats.org/officeDocument/2006/relationships/slideLayout" Target="../slideLayouts/slideLayout37.xml"/><Relationship Id="rId40" Type="http://schemas.openxmlformats.org/officeDocument/2006/relationships/slideLayout" Target="../slideLayouts/slideLayout38.xml"/><Relationship Id="rId41" Type="http://schemas.openxmlformats.org/officeDocument/2006/relationships/slideLayout" Target="../slideLayouts/slideLayout39.xml"/><Relationship Id="rId42" Type="http://schemas.openxmlformats.org/officeDocument/2006/relationships/slideLayout" Target="../slideLayouts/slideLayout40.xml"/><Relationship Id="rId43" Type="http://schemas.openxmlformats.org/officeDocument/2006/relationships/slideLayout" Target="../slideLayouts/slideLayout41.xml"/><Relationship Id="rId44" Type="http://schemas.openxmlformats.org/officeDocument/2006/relationships/slideLayout" Target="../slideLayouts/slideLayout42.xml"/><Relationship Id="rId45" Type="http://schemas.openxmlformats.org/officeDocument/2006/relationships/slideLayout" Target="../slideLayouts/slideLayout43.xml"/><Relationship Id="rId46" Type="http://schemas.openxmlformats.org/officeDocument/2006/relationships/slideLayout" Target="../slideLayouts/slideLayout44.xml"/><Relationship Id="rId47" Type="http://schemas.openxmlformats.org/officeDocument/2006/relationships/slideLayout" Target="../slideLayouts/slideLayout45.xml"/><Relationship Id="rId48"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3">
            <a:lumOff val="44000"/>
          </a:schemeClr>
        </a:solidFill>
      </p:bgPr>
    </p:bg>
    <p:spTree>
      <p:nvGrpSpPr>
        <p:cNvPr id="1" name=""/>
        <p:cNvGrpSpPr/>
        <p:nvPr/>
      </p:nvGrpSpPr>
      <p:grpSpPr>
        <a:xfrm>
          <a:off x="0" y="0"/>
          <a:ext cx="0" cy="0"/>
          <a:chOff x="0" y="0"/>
          <a:chExt cx="0" cy="0"/>
        </a:xfrm>
      </p:grpSpPr>
      <p:pic>
        <p:nvPicPr>
          <p:cNvPr id="2" name="Picture 2" descr="Picture 2"/>
          <p:cNvPicPr>
            <a:picLocks noChangeAspect="1"/>
          </p:cNvPicPr>
          <p:nvPr/>
        </p:nvPicPr>
        <p:blipFill>
          <a:blip r:embed="rId2">
            <a:extLst/>
          </a:blip>
          <a:stretch>
            <a:fillRect/>
          </a:stretch>
        </p:blipFill>
        <p:spPr>
          <a:xfrm>
            <a:off x="0" y="5360987"/>
            <a:ext cx="9144000" cy="1497013"/>
          </a:xfrm>
          <a:prstGeom prst="rect">
            <a:avLst/>
          </a:prstGeom>
          <a:ln w="12700">
            <a:miter lim="400000"/>
          </a:ln>
        </p:spPr>
      </p:pic>
      <p:sp>
        <p:nvSpPr>
          <p:cNvPr id="3" name="Title Text"/>
          <p:cNvSpPr txBox="1"/>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4" name="Body Level One…"/>
          <p:cNvSpPr txBox="1"/>
          <p:nvPr>
            <p:ph type="body" idx="1"/>
          </p:nvPr>
        </p:nvSpPr>
        <p:spPr>
          <a:xfrm>
            <a:off x="457200" y="1600200"/>
            <a:ext cx="8229600" cy="420528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4419600" y="6172200"/>
            <a:ext cx="2133600" cy="368301"/>
          </a:xfrm>
          <a:prstGeom prst="rect">
            <a:avLst/>
          </a:prstGeom>
          <a:ln w="12700">
            <a:miter lim="400000"/>
          </a:ln>
        </p:spPr>
        <p:txBody>
          <a:bodyPr wrap="none" lIns="45719" rIns="45719" anchor="ctr">
            <a:spAutoFit/>
          </a:bodyPr>
          <a:lstStyle>
            <a:lvl1pPr algn="r">
              <a:defRPr sz="1200">
                <a:latin typeface="+mn-lt"/>
                <a:ea typeface="+mn-ea"/>
                <a:cs typeface="+mn-cs"/>
                <a:sym typeface="Aria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 id="2147483690" r:id="rId44"/>
    <p:sldLayoutId id="2147483691" r:id="rId45"/>
    <p:sldLayoutId id="2147483692" r:id="rId46"/>
    <p:sldLayoutId id="2147483693" r:id="rId47"/>
    <p:sldLayoutId id="2147483694" r:id="rId48"/>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Lucida Sans"/>
          <a:ea typeface="Lucida Sans"/>
          <a:cs typeface="Lucida Sans"/>
          <a:sym typeface="Lucida Sans"/>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Lucida Sans"/>
          <a:ea typeface="Lucida Sans"/>
          <a:cs typeface="Lucida Sans"/>
          <a:sym typeface="Lucida Sans"/>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Lucida Sans"/>
          <a:ea typeface="Lucida Sans"/>
          <a:cs typeface="Lucida Sans"/>
          <a:sym typeface="Lucida Sans"/>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Lucida Sans"/>
          <a:ea typeface="Lucida Sans"/>
          <a:cs typeface="Lucida Sans"/>
          <a:sym typeface="Lucida Sans"/>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Lucida Sans"/>
          <a:ea typeface="Lucida Sans"/>
          <a:cs typeface="Lucida Sans"/>
          <a:sym typeface="Lucida Sans"/>
        </a:defRPr>
      </a:lvl5pPr>
      <a:lvl6pPr marL="0" marR="0" indent="45720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Lucida Sans"/>
          <a:ea typeface="Lucida Sans"/>
          <a:cs typeface="Lucida Sans"/>
          <a:sym typeface="Lucida Sans"/>
        </a:defRPr>
      </a:lvl6pPr>
      <a:lvl7pPr marL="0" marR="0" indent="91440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Lucida Sans"/>
          <a:ea typeface="Lucida Sans"/>
          <a:cs typeface="Lucida Sans"/>
          <a:sym typeface="Lucida Sans"/>
        </a:defRPr>
      </a:lvl7pPr>
      <a:lvl8pPr marL="0" marR="0" indent="137160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Lucida Sans"/>
          <a:ea typeface="Lucida Sans"/>
          <a:cs typeface="Lucida Sans"/>
          <a:sym typeface="Lucida Sans"/>
        </a:defRPr>
      </a:lvl8pPr>
      <a:lvl9pPr marL="0" marR="0" indent="182880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Lucida Sans"/>
          <a:ea typeface="Lucida Sans"/>
          <a:cs typeface="Lucida Sans"/>
          <a:sym typeface="Lucida Sans"/>
        </a:defRPr>
      </a:lvl9pPr>
    </p:titleStyle>
    <p:bodyStyle>
      <a:lvl1pPr marL="342900" marR="0" indent="-342900" algn="l" defTabSz="914400" rtl="0" latinLnBrk="0">
        <a:lnSpc>
          <a:spcPct val="100000"/>
        </a:lnSpc>
        <a:spcBef>
          <a:spcPts val="700"/>
        </a:spcBef>
        <a:spcAft>
          <a:spcPts val="0"/>
        </a:spcAft>
        <a:buClrTx/>
        <a:buSzPct val="100000"/>
        <a:buFontTx/>
        <a:buChar char="•"/>
        <a:tabLst/>
        <a:defRPr b="0" baseline="0" cap="none" i="0" spc="0" strike="noStrike" sz="3200" u="none">
          <a:ln>
            <a:noFill/>
          </a:ln>
          <a:solidFill>
            <a:srgbClr val="000000"/>
          </a:solidFill>
          <a:uFillTx/>
          <a:latin typeface="Lucida Sans"/>
          <a:ea typeface="Lucida Sans"/>
          <a:cs typeface="Lucida Sans"/>
          <a:sym typeface="Lucida Sans"/>
        </a:defRPr>
      </a:lvl1pPr>
      <a:lvl2pPr marL="783771" marR="0" indent="-326571" algn="l" defTabSz="914400" rtl="0" latinLnBrk="0">
        <a:lnSpc>
          <a:spcPct val="100000"/>
        </a:lnSpc>
        <a:spcBef>
          <a:spcPts val="700"/>
        </a:spcBef>
        <a:spcAft>
          <a:spcPts val="0"/>
        </a:spcAft>
        <a:buClrTx/>
        <a:buSzPct val="100000"/>
        <a:buFontTx/>
        <a:buChar char="–"/>
        <a:tabLst/>
        <a:defRPr b="0" baseline="0" cap="none" i="0" spc="0" strike="noStrike" sz="3200" u="none">
          <a:ln>
            <a:noFill/>
          </a:ln>
          <a:solidFill>
            <a:srgbClr val="000000"/>
          </a:solidFill>
          <a:uFillTx/>
          <a:latin typeface="Lucida Sans"/>
          <a:ea typeface="Lucida Sans"/>
          <a:cs typeface="Lucida Sans"/>
          <a:sym typeface="Lucida Sans"/>
        </a:defRPr>
      </a:lvl2pPr>
      <a:lvl3pPr marL="1219200" marR="0" indent="-304800" algn="l" defTabSz="914400" rtl="0" latinLnBrk="0">
        <a:lnSpc>
          <a:spcPct val="100000"/>
        </a:lnSpc>
        <a:spcBef>
          <a:spcPts val="700"/>
        </a:spcBef>
        <a:spcAft>
          <a:spcPts val="0"/>
        </a:spcAft>
        <a:buClrTx/>
        <a:buSzPct val="100000"/>
        <a:buFontTx/>
        <a:buChar char="•"/>
        <a:tabLst/>
        <a:defRPr b="0" baseline="0" cap="none" i="0" spc="0" strike="noStrike" sz="3200" u="none">
          <a:ln>
            <a:noFill/>
          </a:ln>
          <a:solidFill>
            <a:srgbClr val="000000"/>
          </a:solidFill>
          <a:uFillTx/>
          <a:latin typeface="Lucida Sans"/>
          <a:ea typeface="Lucida Sans"/>
          <a:cs typeface="Lucida Sans"/>
          <a:sym typeface="Lucida Sans"/>
        </a:defRPr>
      </a:lvl3pPr>
      <a:lvl4pPr marL="1737360" marR="0" indent="-365760" algn="l" defTabSz="914400" rtl="0" latinLnBrk="0">
        <a:lnSpc>
          <a:spcPct val="100000"/>
        </a:lnSpc>
        <a:spcBef>
          <a:spcPts val="700"/>
        </a:spcBef>
        <a:spcAft>
          <a:spcPts val="0"/>
        </a:spcAft>
        <a:buClrTx/>
        <a:buSzPct val="100000"/>
        <a:buFontTx/>
        <a:buChar char="–"/>
        <a:tabLst/>
        <a:defRPr b="0" baseline="0" cap="none" i="0" spc="0" strike="noStrike" sz="3200" u="none">
          <a:ln>
            <a:noFill/>
          </a:ln>
          <a:solidFill>
            <a:srgbClr val="000000"/>
          </a:solidFill>
          <a:uFillTx/>
          <a:latin typeface="Lucida Sans"/>
          <a:ea typeface="Lucida Sans"/>
          <a:cs typeface="Lucida Sans"/>
          <a:sym typeface="Lucida Sans"/>
        </a:defRPr>
      </a:lvl4pPr>
      <a:lvl5pPr marL="2194560" marR="0" indent="-365760" algn="l" defTabSz="914400" rtl="0" latinLnBrk="0">
        <a:lnSpc>
          <a:spcPct val="100000"/>
        </a:lnSpc>
        <a:spcBef>
          <a:spcPts val="700"/>
        </a:spcBef>
        <a:spcAft>
          <a:spcPts val="0"/>
        </a:spcAft>
        <a:buClrTx/>
        <a:buSzPct val="100000"/>
        <a:buFontTx/>
        <a:buChar char="»"/>
        <a:tabLst/>
        <a:defRPr b="0" baseline="0" cap="none" i="0" spc="0" strike="noStrike" sz="3200" u="none">
          <a:ln>
            <a:noFill/>
          </a:ln>
          <a:solidFill>
            <a:srgbClr val="000000"/>
          </a:solidFill>
          <a:uFillTx/>
          <a:latin typeface="Lucida Sans"/>
          <a:ea typeface="Lucida Sans"/>
          <a:cs typeface="Lucida Sans"/>
          <a:sym typeface="Lucida Sans"/>
        </a:defRPr>
      </a:lvl5pPr>
      <a:lvl6pPr marL="2651760" marR="0" indent="-365760" algn="l" defTabSz="914400" rtl="0" latinLnBrk="0">
        <a:lnSpc>
          <a:spcPct val="100000"/>
        </a:lnSpc>
        <a:spcBef>
          <a:spcPts val="700"/>
        </a:spcBef>
        <a:spcAft>
          <a:spcPts val="0"/>
        </a:spcAft>
        <a:buClrTx/>
        <a:buSzPct val="100000"/>
        <a:buFontTx/>
        <a:buChar char="»"/>
        <a:tabLst/>
        <a:defRPr b="0" baseline="0" cap="none" i="0" spc="0" strike="noStrike" sz="3200" u="none">
          <a:ln>
            <a:noFill/>
          </a:ln>
          <a:solidFill>
            <a:srgbClr val="000000"/>
          </a:solidFill>
          <a:uFillTx/>
          <a:latin typeface="Lucida Sans"/>
          <a:ea typeface="Lucida Sans"/>
          <a:cs typeface="Lucida Sans"/>
          <a:sym typeface="Lucida Sans"/>
        </a:defRPr>
      </a:lvl6pPr>
      <a:lvl7pPr marL="3108960" marR="0" indent="-365760" algn="l" defTabSz="914400" rtl="0" latinLnBrk="0">
        <a:lnSpc>
          <a:spcPct val="100000"/>
        </a:lnSpc>
        <a:spcBef>
          <a:spcPts val="700"/>
        </a:spcBef>
        <a:spcAft>
          <a:spcPts val="0"/>
        </a:spcAft>
        <a:buClrTx/>
        <a:buSzPct val="100000"/>
        <a:buFontTx/>
        <a:buChar char="»"/>
        <a:tabLst/>
        <a:defRPr b="0" baseline="0" cap="none" i="0" spc="0" strike="noStrike" sz="3200" u="none">
          <a:ln>
            <a:noFill/>
          </a:ln>
          <a:solidFill>
            <a:srgbClr val="000000"/>
          </a:solidFill>
          <a:uFillTx/>
          <a:latin typeface="Lucida Sans"/>
          <a:ea typeface="Lucida Sans"/>
          <a:cs typeface="Lucida Sans"/>
          <a:sym typeface="Lucida Sans"/>
        </a:defRPr>
      </a:lvl7pPr>
      <a:lvl8pPr marL="3566159" marR="0" indent="-365759" algn="l" defTabSz="914400" rtl="0" latinLnBrk="0">
        <a:lnSpc>
          <a:spcPct val="100000"/>
        </a:lnSpc>
        <a:spcBef>
          <a:spcPts val="700"/>
        </a:spcBef>
        <a:spcAft>
          <a:spcPts val="0"/>
        </a:spcAft>
        <a:buClrTx/>
        <a:buSzPct val="100000"/>
        <a:buFontTx/>
        <a:buChar char="»"/>
        <a:tabLst/>
        <a:defRPr b="0" baseline="0" cap="none" i="0" spc="0" strike="noStrike" sz="3200" u="none">
          <a:ln>
            <a:noFill/>
          </a:ln>
          <a:solidFill>
            <a:srgbClr val="000000"/>
          </a:solidFill>
          <a:uFillTx/>
          <a:latin typeface="Lucida Sans"/>
          <a:ea typeface="Lucida Sans"/>
          <a:cs typeface="Lucida Sans"/>
          <a:sym typeface="Lucida Sans"/>
        </a:defRPr>
      </a:lvl8pPr>
      <a:lvl9pPr marL="4023359" marR="0" indent="-365759" algn="l" defTabSz="914400" rtl="0" latinLnBrk="0">
        <a:lnSpc>
          <a:spcPct val="100000"/>
        </a:lnSpc>
        <a:spcBef>
          <a:spcPts val="700"/>
        </a:spcBef>
        <a:spcAft>
          <a:spcPts val="0"/>
        </a:spcAft>
        <a:buClrTx/>
        <a:buSzPct val="100000"/>
        <a:buFontTx/>
        <a:buChar char="»"/>
        <a:tabLst/>
        <a:defRPr b="0" baseline="0" cap="none" i="0" spc="0" strike="noStrike" sz="3200" u="none">
          <a:ln>
            <a:noFill/>
          </a:ln>
          <a:solidFill>
            <a:srgbClr val="000000"/>
          </a:solidFill>
          <a:uFillTx/>
          <a:latin typeface="Lucida Sans"/>
          <a:ea typeface="Lucida Sans"/>
          <a:cs typeface="Lucida Sans"/>
          <a:sym typeface="Lucida Sans"/>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2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2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2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hyperlink" Target="https://github.com/McStasMcXtrace/McCode/wiki/McStas-and-Mantid" TargetMode="External"/><Relationship Id="rId3" Type="http://schemas.openxmlformats.org/officeDocument/2006/relationships/image" Target="../media/image25.png"/><Relationship Id="rId4" Type="http://schemas.openxmlformats.org/officeDocument/2006/relationships/image" Target="../media/image26.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27.png"/><Relationship Id="rId3" Type="http://schemas.openxmlformats.org/officeDocument/2006/relationships/image" Target="../media/image28.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27.png"/><Relationship Id="rId3" Type="http://schemas.openxmlformats.org/officeDocument/2006/relationships/image" Target="../media/image28.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6.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29.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29.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29.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png"/><Relationship Id="rId11" Type="http://schemas.openxmlformats.org/officeDocument/2006/relationships/image" Target="../media/image15.png"/><Relationship Id="rId12" Type="http://schemas.openxmlformats.org/officeDocument/2006/relationships/image" Target="../media/image16.png"/><Relationship Id="rId13" Type="http://schemas.openxmlformats.org/officeDocument/2006/relationships/image" Target="../media/image6.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29.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29.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21.png"/><Relationship Id="rId3" Type="http://schemas.openxmlformats.org/officeDocument/2006/relationships/image" Target="../media/image19.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png"/><Relationship Id="rId11" Type="http://schemas.openxmlformats.org/officeDocument/2006/relationships/image" Target="../media/image15.png"/><Relationship Id="rId12" Type="http://schemas.openxmlformats.org/officeDocument/2006/relationships/image" Target="../media/image17.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 Id="rId3" Type="http://schemas.openxmlformats.org/officeDocument/2006/relationships/image" Target="../media/image17.png"/><Relationship Id="rId4" Type="http://schemas.openxmlformats.org/officeDocument/2006/relationships/image" Target="../media/image10.png"/><Relationship Id="rId5" Type="http://schemas.openxmlformats.org/officeDocument/2006/relationships/image" Target="../media/image18.png"/><Relationship Id="rId6" Type="http://schemas.openxmlformats.org/officeDocument/2006/relationships/image" Target="../media/image19.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8.png"/><Relationship Id="rId4" Type="http://schemas.openxmlformats.org/officeDocument/2006/relationships/image" Target="../media/image20.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0.png"/><Relationship Id="rId4" Type="http://schemas.openxmlformats.org/officeDocument/2006/relationships/image" Target="../media/image2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0.png"/><Relationship Id="rId4" Type="http://schemas.openxmlformats.org/officeDocument/2006/relationships/image" Target="../media/image19.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0.png"/><Relationship Id="rId4" Type="http://schemas.openxmlformats.org/officeDocument/2006/relationships/image" Target="../media/image2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82" name="Picture 4" descr="Picture 4"/>
          <p:cNvPicPr>
            <a:picLocks noChangeAspect="1"/>
          </p:cNvPicPr>
          <p:nvPr/>
        </p:nvPicPr>
        <p:blipFill>
          <a:blip r:embed="rId3">
            <a:extLst/>
          </a:blip>
          <a:stretch>
            <a:fillRect/>
          </a:stretch>
        </p:blipFill>
        <p:spPr>
          <a:xfrm>
            <a:off x="2711450" y="3887787"/>
            <a:ext cx="3240089" cy="2605088"/>
          </a:xfrm>
          <a:prstGeom prst="rect">
            <a:avLst/>
          </a:prstGeom>
          <a:ln w="12700">
            <a:miter lim="400000"/>
          </a:ln>
        </p:spPr>
      </p:pic>
      <p:sp>
        <p:nvSpPr>
          <p:cNvPr id="483" name="Rectangle 2"/>
          <p:cNvSpPr txBox="1"/>
          <p:nvPr>
            <p:ph type="title"/>
          </p:nvPr>
        </p:nvSpPr>
        <p:spPr>
          <a:xfrm>
            <a:off x="139700" y="765175"/>
            <a:ext cx="9144000" cy="2921000"/>
          </a:xfrm>
          <a:prstGeom prst="rect">
            <a:avLst/>
          </a:prstGeom>
        </p:spPr>
        <p:txBody>
          <a:bodyPr/>
          <a:lstStyle/>
          <a:p>
            <a:pPr>
              <a:defRPr b="1" sz="3200">
                <a:solidFill>
                  <a:srgbClr val="000066"/>
                </a:solidFill>
              </a:defRPr>
            </a:pPr>
            <a:r>
              <a:t>Virtual Experiments: Molecular Spectroscopy</a:t>
            </a:r>
            <a:br/>
            <a:br/>
            <a:r>
              <a:rPr b="0" sz="2800"/>
              <a:t>Sanghamitra Mukhopadhyay and Peter Willendrup</a:t>
            </a:r>
            <a:br>
              <a:rPr b="0" sz="2800"/>
            </a:br>
            <a:br>
              <a:rPr b="0" sz="2800"/>
            </a:br>
          </a:p>
        </p:txBody>
      </p:sp>
      <p:pic>
        <p:nvPicPr>
          <p:cNvPr id="484" name="Picture 7" descr="Picture 7"/>
          <p:cNvPicPr>
            <a:picLocks noChangeAspect="1"/>
          </p:cNvPicPr>
          <p:nvPr/>
        </p:nvPicPr>
        <p:blipFill>
          <a:blip r:embed="rId4">
            <a:extLst/>
          </a:blip>
          <a:stretch>
            <a:fillRect/>
          </a:stretch>
        </p:blipFill>
        <p:spPr>
          <a:xfrm>
            <a:off x="107950" y="4254500"/>
            <a:ext cx="2592389" cy="1871664"/>
          </a:xfrm>
          <a:prstGeom prst="rect">
            <a:avLst/>
          </a:prstGeom>
          <a:ln w="12700">
            <a:miter lim="400000"/>
          </a:ln>
        </p:spPr>
      </p:pic>
      <p:pic>
        <p:nvPicPr>
          <p:cNvPr id="485" name="Picture 2" descr="Picture 2"/>
          <p:cNvPicPr>
            <a:picLocks noChangeAspect="1"/>
          </p:cNvPicPr>
          <p:nvPr/>
        </p:nvPicPr>
        <p:blipFill>
          <a:blip r:embed="rId5">
            <a:extLst/>
          </a:blip>
          <a:stretch>
            <a:fillRect/>
          </a:stretch>
        </p:blipFill>
        <p:spPr>
          <a:xfrm>
            <a:off x="5951537" y="3989387"/>
            <a:ext cx="3114676" cy="2400301"/>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1" name="TOSCA in McStas - views along axes"/>
          <p:cNvSpPr txBox="1"/>
          <p:nvPr>
            <p:ph type="title"/>
          </p:nvPr>
        </p:nvSpPr>
        <p:spPr>
          <a:prstGeom prst="rect">
            <a:avLst/>
          </a:prstGeom>
        </p:spPr>
        <p:txBody>
          <a:bodyPr/>
          <a:lstStyle/>
          <a:p>
            <a:pPr/>
            <a:r>
              <a:t>TOSCA in McStas - views along axes</a:t>
            </a:r>
          </a:p>
        </p:txBody>
      </p:sp>
      <p:sp>
        <p:nvSpPr>
          <p:cNvPr id="682" name="Body"/>
          <p:cNvSpPr txBox="1"/>
          <p:nvPr>
            <p:ph type="body" idx="1"/>
          </p:nvPr>
        </p:nvSpPr>
        <p:spPr>
          <a:prstGeom prst="rect">
            <a:avLst/>
          </a:prstGeom>
        </p:spPr>
        <p:txBody>
          <a:bodyPr/>
          <a:lstStyle/>
          <a:p>
            <a:pPr/>
          </a:p>
        </p:txBody>
      </p:sp>
      <p:sp>
        <p:nvSpPr>
          <p:cNvPr id="68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84" name="Screen Shot 2018-09-28 at 09.43.36.png" descr="Screen Shot 2018-09-28 at 09.43.36.png"/>
          <p:cNvPicPr>
            <a:picLocks noChangeAspect="1"/>
          </p:cNvPicPr>
          <p:nvPr/>
        </p:nvPicPr>
        <p:blipFill>
          <a:blip r:embed="rId2">
            <a:extLst/>
          </a:blip>
          <a:stretch>
            <a:fillRect/>
          </a:stretch>
        </p:blipFill>
        <p:spPr>
          <a:xfrm>
            <a:off x="175975" y="1109020"/>
            <a:ext cx="8792050" cy="5037112"/>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6" name="TOSCA in McStas - WEBGL view"/>
          <p:cNvSpPr txBox="1"/>
          <p:nvPr>
            <p:ph type="title"/>
          </p:nvPr>
        </p:nvSpPr>
        <p:spPr>
          <a:prstGeom prst="rect">
            <a:avLst/>
          </a:prstGeom>
        </p:spPr>
        <p:txBody>
          <a:bodyPr/>
          <a:lstStyle/>
          <a:p>
            <a:pPr/>
            <a:r>
              <a:t>TOSCA in McStas - WEBGL view</a:t>
            </a:r>
          </a:p>
        </p:txBody>
      </p:sp>
      <p:sp>
        <p:nvSpPr>
          <p:cNvPr id="687" name="Body"/>
          <p:cNvSpPr txBox="1"/>
          <p:nvPr>
            <p:ph type="body" idx="1"/>
          </p:nvPr>
        </p:nvSpPr>
        <p:spPr>
          <a:prstGeom prst="rect">
            <a:avLst/>
          </a:prstGeom>
        </p:spPr>
        <p:txBody>
          <a:bodyPr/>
          <a:lstStyle/>
          <a:p>
            <a:pPr/>
          </a:p>
        </p:txBody>
      </p:sp>
      <p:sp>
        <p:nvSpPr>
          <p:cNvPr id="688" name="Slide Number"/>
          <p:cNvSpPr txBox="1"/>
          <p:nvPr>
            <p:ph type="sldNum" sz="quarter" idx="2"/>
          </p:nvPr>
        </p:nvSpPr>
        <p:spPr>
          <a:xfrm>
            <a:off x="63998" y="6544836"/>
            <a:ext cx="305321" cy="30363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89" name="Screen Shot 2018-09-28 at 09.53.43.png" descr="Screen Shot 2018-09-28 at 09.53.43.png"/>
          <p:cNvPicPr>
            <a:picLocks noChangeAspect="1"/>
          </p:cNvPicPr>
          <p:nvPr/>
        </p:nvPicPr>
        <p:blipFill>
          <a:blip r:embed="rId2">
            <a:extLst/>
          </a:blip>
          <a:stretch>
            <a:fillRect/>
          </a:stretch>
        </p:blipFill>
        <p:spPr>
          <a:xfrm>
            <a:off x="1920" y="898217"/>
            <a:ext cx="9140160" cy="5061566"/>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1" name="TOSCA in McStas - WEBGL view"/>
          <p:cNvSpPr txBox="1"/>
          <p:nvPr>
            <p:ph type="title"/>
          </p:nvPr>
        </p:nvSpPr>
        <p:spPr>
          <a:prstGeom prst="rect">
            <a:avLst/>
          </a:prstGeom>
        </p:spPr>
        <p:txBody>
          <a:bodyPr/>
          <a:lstStyle/>
          <a:p>
            <a:pPr/>
            <a:r>
              <a:t>TOSCA in McStas - WEBGL view</a:t>
            </a:r>
          </a:p>
        </p:txBody>
      </p:sp>
      <p:sp>
        <p:nvSpPr>
          <p:cNvPr id="692" name="Body"/>
          <p:cNvSpPr txBox="1"/>
          <p:nvPr>
            <p:ph type="body" idx="1"/>
          </p:nvPr>
        </p:nvSpPr>
        <p:spPr>
          <a:prstGeom prst="rect">
            <a:avLst/>
          </a:prstGeom>
        </p:spPr>
        <p:txBody>
          <a:bodyPr/>
          <a:lstStyle/>
          <a:p>
            <a:pPr/>
          </a:p>
        </p:txBody>
      </p:sp>
      <p:sp>
        <p:nvSpPr>
          <p:cNvPr id="69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94" name="Screen Shot 2018-09-28 at 09.53.43.png" descr="Screen Shot 2018-09-28 at 09.53.43.png"/>
          <p:cNvPicPr>
            <a:picLocks noChangeAspect="1"/>
          </p:cNvPicPr>
          <p:nvPr/>
        </p:nvPicPr>
        <p:blipFill>
          <a:blip r:embed="rId2">
            <a:extLst/>
          </a:blip>
          <a:stretch>
            <a:fillRect/>
          </a:stretch>
        </p:blipFill>
        <p:spPr>
          <a:xfrm>
            <a:off x="1920" y="898217"/>
            <a:ext cx="9140160" cy="5061566"/>
          </a:xfrm>
          <a:prstGeom prst="rect">
            <a:avLst/>
          </a:prstGeom>
          <a:ln w="12700">
            <a:miter lim="400000"/>
          </a:ln>
        </p:spPr>
      </p:pic>
      <p:sp>
        <p:nvSpPr>
          <p:cNvPr id="695" name="Available in DropBox  MDANSE2018/Practical_I+N,_Molecular_spectroscopy/TOSCA_NonMantid_WEBGL/index.html"/>
          <p:cNvSpPr txBox="1"/>
          <p:nvPr/>
        </p:nvSpPr>
        <p:spPr>
          <a:xfrm>
            <a:off x="345657" y="5286935"/>
            <a:ext cx="8582361" cy="483571"/>
          </a:xfrm>
          <a:prstGeom prst="rect">
            <a:avLst/>
          </a:prstGeom>
          <a:solidFill>
            <a:schemeClr val="accent3">
              <a:lumOff val="44000"/>
            </a:schemeClr>
          </a:solidFill>
          <a:ln w="12700">
            <a:miter lim="400000"/>
          </a:ln>
          <a:extLst>
            <a:ext uri="{C572A759-6A51-4108-AA02-DFA0A04FC94B}">
              <ma14:wrappingTextBoxFlag xmlns:ma14="http://schemas.microsoft.com/office/mac/drawingml/2011/main" val="1"/>
            </a:ext>
          </a:extLst>
        </p:spPr>
        <p:txBody>
          <a:bodyPr lIns="41493" tIns="41493" rIns="41493" bIns="41493">
            <a:spAutoFit/>
          </a:bodyPr>
          <a:lstStyle/>
          <a:p>
            <a:pPr defTabSz="829875">
              <a:defRPr i="1" sz="1400">
                <a:latin typeface="+mn-lt"/>
                <a:ea typeface="+mn-ea"/>
                <a:cs typeface="+mn-cs"/>
                <a:sym typeface="Arial"/>
              </a:defRPr>
            </a:pPr>
            <a:r>
              <a:t>Available in DropBox </a:t>
            </a:r>
            <a:br/>
            <a:r>
              <a:t>MDANSE2018/Practical_I+N,_Molecular_spectroscopy/TOSCA_NonMantid_WEBGL/index.html</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7" name="TOSCA transported in Mantid"/>
          <p:cNvSpPr txBox="1"/>
          <p:nvPr>
            <p:ph type="title"/>
          </p:nvPr>
        </p:nvSpPr>
        <p:spPr>
          <a:prstGeom prst="rect">
            <a:avLst/>
          </a:prstGeom>
        </p:spPr>
        <p:txBody>
          <a:bodyPr/>
          <a:lstStyle/>
          <a:p>
            <a:pPr/>
            <a:r>
              <a:t>TOSCA transported in Mantid</a:t>
            </a:r>
          </a:p>
        </p:txBody>
      </p:sp>
      <p:sp>
        <p:nvSpPr>
          <p:cNvPr id="698" name="(General recipe available in  https://github.com/McStasMcXtrace/McCode/wiki/McStas-and-Mantid )…"/>
          <p:cNvSpPr txBox="1"/>
          <p:nvPr>
            <p:ph type="body" idx="1"/>
          </p:nvPr>
        </p:nvSpPr>
        <p:spPr>
          <a:prstGeom prst="rect">
            <a:avLst/>
          </a:prstGeom>
        </p:spPr>
        <p:txBody>
          <a:bodyPr/>
          <a:lstStyle/>
          <a:p>
            <a:pPr marL="203200" indent="-203200">
              <a:defRPr sz="1600"/>
            </a:pPr>
            <a:r>
              <a:t>(General recipe available in </a:t>
            </a:r>
            <a:br/>
            <a:r>
              <a:rPr u="sng">
                <a:solidFill>
                  <a:srgbClr val="0000FF"/>
                </a:solidFill>
                <a:uFill>
                  <a:solidFill>
                    <a:srgbClr val="0000FF"/>
                  </a:solidFill>
                </a:uFill>
                <a:hlinkClick r:id="rId2" invalidUrl="" action="" tgtFrame="" tooltip="" history="1" highlightClick="0" endSnd="0"/>
              </a:rPr>
              <a:t>https://github.com/McStasMcXtrace/McCode/wiki/McStas-and-Mantid</a:t>
            </a:r>
            <a:r>
              <a:t> )</a:t>
            </a:r>
          </a:p>
          <a:p>
            <a:pPr marL="203199" indent="-203199">
              <a:defRPr sz="1600"/>
            </a:pPr>
          </a:p>
          <a:p>
            <a:pPr marL="203199" indent="-203199">
              <a:defRPr sz="1600"/>
            </a:pPr>
            <a:r>
              <a:t>1. Mantid needs to know where the source is located</a:t>
            </a:r>
          </a:p>
          <a:p>
            <a:pPr marL="203199" indent="-203199">
              <a:defRPr sz="1600"/>
            </a:pPr>
          </a:p>
          <a:p>
            <a:pPr marL="203199" indent="-203199">
              <a:defRPr sz="1600"/>
            </a:pPr>
          </a:p>
          <a:p>
            <a:pPr marL="203199" indent="-203199">
              <a:defRPr sz="1600"/>
            </a:pPr>
          </a:p>
          <a:p>
            <a:pPr marL="203199" indent="-203199">
              <a:defRPr sz="1600"/>
            </a:pPr>
          </a:p>
          <a:p>
            <a:pPr marL="203199" indent="-203199">
              <a:defRPr sz="1600"/>
            </a:pPr>
            <a:r>
              <a:t>2. … and where the sample is located</a:t>
            </a:r>
          </a:p>
        </p:txBody>
      </p:sp>
      <p:sp>
        <p:nvSpPr>
          <p:cNvPr id="69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00" name="Screen Shot 2018-09-28 at 10.00.46.png" descr="Screen Shot 2018-09-28 at 10.00.46.png"/>
          <p:cNvPicPr>
            <a:picLocks noChangeAspect="1"/>
          </p:cNvPicPr>
          <p:nvPr/>
        </p:nvPicPr>
        <p:blipFill>
          <a:blip r:embed="rId3">
            <a:extLst/>
          </a:blip>
          <a:stretch>
            <a:fillRect/>
          </a:stretch>
        </p:blipFill>
        <p:spPr>
          <a:xfrm>
            <a:off x="336176" y="2385892"/>
            <a:ext cx="6466115" cy="1325497"/>
          </a:xfrm>
          <a:prstGeom prst="rect">
            <a:avLst/>
          </a:prstGeom>
          <a:ln w="12700">
            <a:miter lim="400000"/>
          </a:ln>
        </p:spPr>
      </p:pic>
      <p:pic>
        <p:nvPicPr>
          <p:cNvPr id="701" name="Screen Shot 2018-09-28 at 10.04.28.png" descr="Screen Shot 2018-09-28 at 10.04.28.png"/>
          <p:cNvPicPr>
            <a:picLocks noChangeAspect="1"/>
          </p:cNvPicPr>
          <p:nvPr/>
        </p:nvPicPr>
        <p:blipFill>
          <a:blip r:embed="rId4">
            <a:extLst/>
          </a:blip>
          <a:stretch>
            <a:fillRect/>
          </a:stretch>
        </p:blipFill>
        <p:spPr>
          <a:xfrm>
            <a:off x="275972" y="4060974"/>
            <a:ext cx="4627094" cy="2169284"/>
          </a:xfrm>
          <a:prstGeom prst="rect">
            <a:avLst/>
          </a:prstGeom>
          <a:ln w="12700">
            <a:miter lim="400000"/>
          </a:ln>
        </p:spPr>
      </p:pic>
      <p:sp>
        <p:nvSpPr>
          <p:cNvPr id="702" name="Line"/>
          <p:cNvSpPr/>
          <p:nvPr/>
        </p:nvSpPr>
        <p:spPr>
          <a:xfrm flipH="1">
            <a:off x="3281183" y="3429000"/>
            <a:ext cx="1870268" cy="0"/>
          </a:xfrm>
          <a:prstGeom prst="line">
            <a:avLst/>
          </a:prstGeom>
          <a:ln w="12700">
            <a:solidFill>
              <a:srgbClr val="9A403E"/>
            </a:solidFill>
            <a:tailEnd type="triangle"/>
          </a:ln>
          <a:effectLst>
            <a:outerShdw sx="100000" sy="100000" kx="0" ky="0" algn="b" rotWithShape="0" blurRad="25400" dist="12700" dir="5400000">
              <a:srgbClr val="000000">
                <a:alpha val="38000"/>
              </a:srgbClr>
            </a:outerShdw>
          </a:effectLst>
        </p:spPr>
        <p:txBody>
          <a:bodyPr lIns="41493" tIns="41493" rIns="41493" bIns="41493"/>
          <a:lstStyle/>
          <a:p>
            <a:pPr defTabSz="829875">
              <a:defRPr i="1" sz="1600">
                <a:latin typeface="+mn-lt"/>
                <a:ea typeface="+mn-ea"/>
                <a:cs typeface="+mn-cs"/>
                <a:sym typeface="Arial"/>
              </a:defRPr>
            </a:pPr>
          </a:p>
        </p:txBody>
      </p:sp>
      <p:sp>
        <p:nvSpPr>
          <p:cNvPr id="703" name="Line"/>
          <p:cNvSpPr/>
          <p:nvPr/>
        </p:nvSpPr>
        <p:spPr>
          <a:xfrm flipH="1">
            <a:off x="3260926" y="5992501"/>
            <a:ext cx="1870268" cy="1"/>
          </a:xfrm>
          <a:prstGeom prst="line">
            <a:avLst/>
          </a:prstGeom>
          <a:ln w="12700">
            <a:solidFill>
              <a:srgbClr val="9A403E"/>
            </a:solidFill>
            <a:tailEnd type="triangle"/>
          </a:ln>
          <a:effectLst>
            <a:outerShdw sx="100000" sy="100000" kx="0" ky="0" algn="b" rotWithShape="0" blurRad="25400" dist="12700" dir="5400000">
              <a:srgbClr val="000000">
                <a:alpha val="38000"/>
              </a:srgbClr>
            </a:outerShdw>
          </a:effectLst>
        </p:spPr>
        <p:txBody>
          <a:bodyPr lIns="41493" tIns="41493" rIns="41493" bIns="41493"/>
          <a:lstStyle/>
          <a:p>
            <a:pPr defTabSz="829875">
              <a:defRPr i="1" sz="1600">
                <a:latin typeface="+mn-lt"/>
                <a:ea typeface="+mn-ea"/>
                <a:cs typeface="+mn-cs"/>
                <a:sym typeface="Arial"/>
              </a:defRPr>
            </a:pP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5" name="TOSCA transported in Mantid"/>
          <p:cNvSpPr txBox="1"/>
          <p:nvPr>
            <p:ph type="title"/>
          </p:nvPr>
        </p:nvSpPr>
        <p:spPr>
          <a:prstGeom prst="rect">
            <a:avLst/>
          </a:prstGeom>
        </p:spPr>
        <p:txBody>
          <a:bodyPr/>
          <a:lstStyle/>
          <a:p>
            <a:pPr/>
            <a:r>
              <a:t>TOSCA transported in Mantid</a:t>
            </a:r>
          </a:p>
        </p:txBody>
      </p:sp>
      <p:sp>
        <p:nvSpPr>
          <p:cNvPr id="706" name="3. Addition of a special series of event monitors - here first backward banks…"/>
          <p:cNvSpPr txBox="1"/>
          <p:nvPr>
            <p:ph type="body" idx="1"/>
          </p:nvPr>
        </p:nvSpPr>
        <p:spPr>
          <a:prstGeom prst="rect">
            <a:avLst/>
          </a:prstGeom>
          <a:solidFill>
            <a:schemeClr val="accent3">
              <a:lumOff val="44000"/>
            </a:schemeClr>
          </a:solidFill>
        </p:spPr>
        <p:txBody>
          <a:bodyPr/>
          <a:lstStyle/>
          <a:p>
            <a:pPr marL="203200" indent="-203200">
              <a:defRPr sz="1600"/>
            </a:pPr>
            <a:r>
              <a:t>3. Addition of a special series of event monitors - here first backward banks</a:t>
            </a:r>
          </a:p>
          <a:p>
            <a:pPr marL="203200" indent="-203200">
              <a:defRPr sz="1600"/>
            </a:pPr>
          </a:p>
          <a:p>
            <a:pPr marL="203200" indent="-203200">
              <a:defRPr sz="1600"/>
            </a:pPr>
          </a:p>
          <a:p>
            <a:pPr marL="203200" indent="-203200">
              <a:defRPr sz="1600"/>
            </a:pPr>
          </a:p>
          <a:p>
            <a:pPr marL="203200" indent="-203200">
              <a:defRPr sz="1600"/>
            </a:pPr>
          </a:p>
          <a:p>
            <a:pPr marL="203200" indent="-203200">
              <a:defRPr sz="1600"/>
            </a:pPr>
          </a:p>
          <a:p>
            <a:pPr marL="203200" indent="-203200">
              <a:defRPr sz="1600"/>
            </a:pPr>
            <a:r>
              <a:t>4. Geometrical trick - since Mantid directly uses distance between sample and detector for k</a:t>
            </a:r>
            <a:r>
              <a:rPr baseline="-5999"/>
              <a:t>f </a:t>
            </a:r>
            <a:r>
              <a:t> calculation - the analysers are tricked to transmit the reflected beam</a:t>
            </a:r>
          </a:p>
          <a:p>
            <a:pPr marL="203200" indent="-203200">
              <a:defRPr sz="1600"/>
            </a:pPr>
          </a:p>
          <a:p>
            <a:pPr marL="203200" indent="-203200">
              <a:defRPr sz="1600"/>
            </a:pPr>
          </a:p>
          <a:p>
            <a:pPr marL="203200" indent="-203200">
              <a:defRPr sz="1600"/>
            </a:pPr>
          </a:p>
          <a:p>
            <a:pPr marL="203200" indent="-203200">
              <a:defRPr sz="1600"/>
            </a:pPr>
          </a:p>
          <a:p>
            <a:pPr marL="203200" indent="-203200">
              <a:defRPr sz="1600"/>
            </a:pPr>
          </a:p>
          <a:p>
            <a:pPr marL="203200" indent="-203200">
              <a:defRPr sz="1600"/>
            </a:pPr>
            <a:r>
              <a:t>5. And detectors then placed behind the analysers instead of toward sample…</a:t>
            </a:r>
          </a:p>
          <a:p>
            <a:pPr marL="203200" indent="-203200">
              <a:defRPr sz="1600"/>
            </a:pPr>
            <a:r>
              <a:t>6. Recorded ToF is made relative to beam onset at sample</a:t>
            </a:r>
          </a:p>
        </p:txBody>
      </p:sp>
      <p:sp>
        <p:nvSpPr>
          <p:cNvPr id="70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08" name="Screen Shot 2018-09-28 at 10.07.26.png" descr="Screen Shot 2018-09-28 at 10.07.26.png"/>
          <p:cNvPicPr>
            <a:picLocks noChangeAspect="1"/>
          </p:cNvPicPr>
          <p:nvPr/>
        </p:nvPicPr>
        <p:blipFill>
          <a:blip r:embed="rId2">
            <a:extLst/>
          </a:blip>
          <a:srcRect l="0" t="5270" r="0" b="5270"/>
          <a:stretch>
            <a:fillRect/>
          </a:stretch>
        </p:blipFill>
        <p:spPr>
          <a:xfrm>
            <a:off x="1920" y="1583492"/>
            <a:ext cx="9140160" cy="1616327"/>
          </a:xfrm>
          <a:prstGeom prst="rect">
            <a:avLst/>
          </a:prstGeom>
          <a:ln w="12700">
            <a:miter lim="400000"/>
          </a:ln>
        </p:spPr>
      </p:pic>
      <p:pic>
        <p:nvPicPr>
          <p:cNvPr id="709" name="Screen Shot 2018-09-28 at 10.11.09.png" descr="Screen Shot 2018-09-28 at 10.11.09.png"/>
          <p:cNvPicPr>
            <a:picLocks noChangeAspect="1"/>
          </p:cNvPicPr>
          <p:nvPr/>
        </p:nvPicPr>
        <p:blipFill>
          <a:blip r:embed="rId3">
            <a:extLst/>
          </a:blip>
          <a:stretch>
            <a:fillRect/>
          </a:stretch>
        </p:blipFill>
        <p:spPr>
          <a:xfrm>
            <a:off x="203626" y="3770121"/>
            <a:ext cx="6546798" cy="1763487"/>
          </a:xfrm>
          <a:prstGeom prst="rect">
            <a:avLst/>
          </a:prstGeom>
          <a:ln w="12700">
            <a:miter lim="400000"/>
          </a:ln>
        </p:spPr>
      </p:pic>
      <p:sp>
        <p:nvSpPr>
          <p:cNvPr id="710" name="Line"/>
          <p:cNvSpPr/>
          <p:nvPr/>
        </p:nvSpPr>
        <p:spPr>
          <a:xfrm flipH="1">
            <a:off x="2541891" y="5180959"/>
            <a:ext cx="1870268" cy="1"/>
          </a:xfrm>
          <a:prstGeom prst="line">
            <a:avLst/>
          </a:prstGeom>
          <a:ln w="12700">
            <a:solidFill>
              <a:srgbClr val="9A403E"/>
            </a:solidFill>
            <a:tailEnd type="triangle"/>
          </a:ln>
          <a:effectLst>
            <a:outerShdw sx="100000" sy="100000" kx="0" ky="0" algn="b" rotWithShape="0" blurRad="25400" dist="12700" dir="5400000">
              <a:srgbClr val="000000">
                <a:alpha val="38000"/>
              </a:srgbClr>
            </a:outerShdw>
          </a:effectLst>
        </p:spPr>
        <p:txBody>
          <a:bodyPr lIns="41493" tIns="41493" rIns="41493" bIns="41493"/>
          <a:lstStyle/>
          <a:p>
            <a:pPr defTabSz="829875">
              <a:defRPr i="1" sz="1600">
                <a:latin typeface="+mn-lt"/>
                <a:ea typeface="+mn-ea"/>
                <a:cs typeface="+mn-cs"/>
                <a:sym typeface="Arial"/>
              </a:defRPr>
            </a:pP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2" name="TOSCA transported in Mantid"/>
          <p:cNvSpPr txBox="1"/>
          <p:nvPr>
            <p:ph type="title"/>
          </p:nvPr>
        </p:nvSpPr>
        <p:spPr>
          <a:prstGeom prst="rect">
            <a:avLst/>
          </a:prstGeom>
        </p:spPr>
        <p:txBody>
          <a:bodyPr/>
          <a:lstStyle/>
          <a:p>
            <a:pPr/>
            <a:r>
              <a:t>TOSCA transported in Mantid</a:t>
            </a:r>
          </a:p>
        </p:txBody>
      </p:sp>
      <p:sp>
        <p:nvSpPr>
          <p:cNvPr id="713" name="3. Addition of a special series of event monitors - here first backward banks…"/>
          <p:cNvSpPr txBox="1"/>
          <p:nvPr>
            <p:ph type="body" idx="1"/>
          </p:nvPr>
        </p:nvSpPr>
        <p:spPr>
          <a:prstGeom prst="rect">
            <a:avLst/>
          </a:prstGeom>
          <a:solidFill>
            <a:schemeClr val="accent3">
              <a:lumOff val="44000"/>
            </a:schemeClr>
          </a:solidFill>
        </p:spPr>
        <p:txBody>
          <a:bodyPr/>
          <a:lstStyle/>
          <a:p>
            <a:pPr marL="203200" indent="-203200">
              <a:defRPr sz="1600"/>
            </a:pPr>
            <a:r>
              <a:t>3. Addition of a special series of event monitors - here first backward banks</a:t>
            </a:r>
          </a:p>
          <a:p>
            <a:pPr marL="203200" indent="-203200">
              <a:defRPr sz="1600"/>
            </a:pPr>
          </a:p>
          <a:p>
            <a:pPr marL="203200" indent="-203200">
              <a:defRPr sz="1600"/>
            </a:pPr>
          </a:p>
          <a:p>
            <a:pPr marL="203200" indent="-203200">
              <a:defRPr sz="1600"/>
            </a:pPr>
          </a:p>
          <a:p>
            <a:pPr marL="203200" indent="-203200">
              <a:defRPr sz="1600"/>
            </a:pPr>
          </a:p>
          <a:p>
            <a:pPr marL="203200" indent="-203200">
              <a:defRPr sz="1600"/>
            </a:pPr>
          </a:p>
          <a:p>
            <a:pPr marL="203200" indent="-203200">
              <a:defRPr sz="1600"/>
            </a:pPr>
            <a:r>
              <a:t>4. Geometrical trick - since Mantid directly uses distance between sample and detector for k</a:t>
            </a:r>
            <a:r>
              <a:rPr baseline="-5999"/>
              <a:t>f </a:t>
            </a:r>
            <a:r>
              <a:t> calculation - the analysers are tricked to transmit the reflected beam</a:t>
            </a:r>
          </a:p>
          <a:p>
            <a:pPr marL="203200" indent="-203200">
              <a:defRPr sz="1600"/>
            </a:pPr>
          </a:p>
          <a:p>
            <a:pPr marL="203200" indent="-203200">
              <a:defRPr sz="1600"/>
            </a:pPr>
          </a:p>
          <a:p>
            <a:pPr marL="203200" indent="-203200">
              <a:defRPr sz="1600"/>
            </a:pPr>
          </a:p>
          <a:p>
            <a:pPr marL="203200" indent="-203200">
              <a:defRPr sz="1600"/>
            </a:pPr>
          </a:p>
          <a:p>
            <a:pPr marL="203200" indent="-203200">
              <a:defRPr sz="1600"/>
            </a:pPr>
          </a:p>
          <a:p>
            <a:pPr marL="203200" indent="-203200">
              <a:defRPr sz="1600"/>
            </a:pPr>
            <a:r>
              <a:t>5. And detectors then placed behind the analysers instead of toward sample…</a:t>
            </a:r>
          </a:p>
          <a:p>
            <a:pPr marL="203200" indent="-203200">
              <a:defRPr sz="1600"/>
            </a:pPr>
            <a:r>
              <a:t>6. Recorded ToF is made relative to beam onset at sample</a:t>
            </a:r>
          </a:p>
        </p:txBody>
      </p:sp>
      <p:sp>
        <p:nvSpPr>
          <p:cNvPr id="71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15" name="Screen Shot 2018-09-28 at 10.07.26.png" descr="Screen Shot 2018-09-28 at 10.07.26.png"/>
          <p:cNvPicPr>
            <a:picLocks noChangeAspect="1"/>
          </p:cNvPicPr>
          <p:nvPr/>
        </p:nvPicPr>
        <p:blipFill>
          <a:blip r:embed="rId2">
            <a:extLst/>
          </a:blip>
          <a:srcRect l="0" t="5270" r="0" b="5270"/>
          <a:stretch>
            <a:fillRect/>
          </a:stretch>
        </p:blipFill>
        <p:spPr>
          <a:xfrm>
            <a:off x="-4952660" y="1744755"/>
            <a:ext cx="19049351" cy="3368646"/>
          </a:xfrm>
          <a:prstGeom prst="rect">
            <a:avLst/>
          </a:prstGeom>
          <a:ln w="12700">
            <a:miter lim="400000"/>
          </a:ln>
        </p:spPr>
      </p:pic>
      <p:pic>
        <p:nvPicPr>
          <p:cNvPr id="716" name="Screen Shot 2018-09-28 at 10.11.09.png" descr="Screen Shot 2018-09-28 at 10.11.09.png"/>
          <p:cNvPicPr>
            <a:picLocks noChangeAspect="1"/>
          </p:cNvPicPr>
          <p:nvPr/>
        </p:nvPicPr>
        <p:blipFill>
          <a:blip r:embed="rId3">
            <a:extLst/>
          </a:blip>
          <a:stretch>
            <a:fillRect/>
          </a:stretch>
        </p:blipFill>
        <p:spPr>
          <a:xfrm>
            <a:off x="203626" y="3770121"/>
            <a:ext cx="6546798" cy="1763487"/>
          </a:xfrm>
          <a:prstGeom prst="rect">
            <a:avLst/>
          </a:prstGeom>
          <a:ln w="12700">
            <a:miter lim="400000"/>
          </a:ln>
        </p:spPr>
      </p:pic>
      <p:sp>
        <p:nvSpPr>
          <p:cNvPr id="717" name="Line"/>
          <p:cNvSpPr/>
          <p:nvPr/>
        </p:nvSpPr>
        <p:spPr>
          <a:xfrm flipH="1">
            <a:off x="2541891" y="5180959"/>
            <a:ext cx="1870268" cy="1"/>
          </a:xfrm>
          <a:prstGeom prst="line">
            <a:avLst/>
          </a:prstGeom>
          <a:ln w="12700">
            <a:solidFill>
              <a:srgbClr val="9A403E"/>
            </a:solidFill>
            <a:tailEnd type="triangle"/>
          </a:ln>
          <a:effectLst>
            <a:outerShdw sx="100000" sy="100000" kx="0" ky="0" algn="b" rotWithShape="0" blurRad="25400" dist="12700" dir="5400000">
              <a:srgbClr val="000000">
                <a:alpha val="38000"/>
              </a:srgbClr>
            </a:outerShdw>
          </a:effectLst>
        </p:spPr>
        <p:txBody>
          <a:bodyPr lIns="41493" tIns="41493" rIns="41493" bIns="41493"/>
          <a:lstStyle/>
          <a:p>
            <a:pPr defTabSz="829875">
              <a:defRPr i="1" sz="1600">
                <a:latin typeface="+mn-lt"/>
                <a:ea typeface="+mn-ea"/>
                <a:cs typeface="+mn-cs"/>
                <a:sym typeface="Arial"/>
              </a:defRPr>
            </a:pPr>
          </a:p>
        </p:txBody>
      </p:sp>
      <p:sp>
        <p:nvSpPr>
          <p:cNvPr id="718" name="Oval"/>
          <p:cNvSpPr/>
          <p:nvPr/>
        </p:nvSpPr>
        <p:spPr>
          <a:xfrm>
            <a:off x="3776702" y="1319126"/>
            <a:ext cx="3041153" cy="1173839"/>
          </a:xfrm>
          <a:prstGeom prst="ellipse">
            <a:avLst/>
          </a:prstGeom>
          <a:ln w="38100">
            <a:solidFill>
              <a:srgbClr val="4F81BD"/>
            </a:solidFill>
          </a:ln>
          <a:effectLst>
            <a:outerShdw sx="100000" sy="100000" kx="0" ky="0" algn="b" rotWithShape="0" blurRad="25400" dist="12700" dir="5400000">
              <a:srgbClr val="000000">
                <a:alpha val="35000"/>
              </a:srgbClr>
            </a:outerShdw>
          </a:effectLst>
        </p:spPr>
        <p:txBody>
          <a:bodyPr lIns="41493" tIns="41493" rIns="41493" bIns="41493" anchor="ctr"/>
          <a:lstStyle/>
          <a:p>
            <a:pPr defTabSz="829875">
              <a:defRPr i="1" sz="1600">
                <a:latin typeface="+mn-lt"/>
                <a:ea typeface="+mn-ea"/>
                <a:cs typeface="+mn-cs"/>
                <a:sym typeface="Arial"/>
              </a:defRPr>
            </a:pPr>
          </a:p>
        </p:txBody>
      </p:sp>
      <p:sp>
        <p:nvSpPr>
          <p:cNvPr id="719" name="Line"/>
          <p:cNvSpPr/>
          <p:nvPr/>
        </p:nvSpPr>
        <p:spPr>
          <a:xfrm flipH="1" flipV="1">
            <a:off x="5249449" y="2574811"/>
            <a:ext cx="131804" cy="3259240"/>
          </a:xfrm>
          <a:prstGeom prst="line">
            <a:avLst/>
          </a:prstGeom>
          <a:ln w="12700">
            <a:solidFill>
              <a:srgbClr val="9A403E"/>
            </a:solidFill>
            <a:tailEnd type="triangle"/>
          </a:ln>
          <a:effectLst>
            <a:outerShdw sx="100000" sy="100000" kx="0" ky="0" algn="b" rotWithShape="0" blurRad="25400" dist="12700" dir="5400000">
              <a:srgbClr val="000000">
                <a:alpha val="38000"/>
              </a:srgbClr>
            </a:outerShdw>
          </a:effectLst>
        </p:spPr>
        <p:txBody>
          <a:bodyPr lIns="41493" tIns="41493" rIns="41493" bIns="41493"/>
          <a:lstStyle/>
          <a:p>
            <a:pPr defTabSz="829875">
              <a:defRPr i="1" sz="1600">
                <a:latin typeface="+mn-lt"/>
                <a:ea typeface="+mn-ea"/>
                <a:cs typeface="+mn-cs"/>
                <a:sym typeface="Arial"/>
              </a:defRPr>
            </a:pP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1" name="TOSCA transported in Mantid"/>
          <p:cNvSpPr txBox="1"/>
          <p:nvPr>
            <p:ph type="title"/>
          </p:nvPr>
        </p:nvSpPr>
        <p:spPr>
          <a:prstGeom prst="rect">
            <a:avLst/>
          </a:prstGeom>
        </p:spPr>
        <p:txBody>
          <a:bodyPr/>
          <a:lstStyle/>
          <a:p>
            <a:pPr/>
            <a:r>
              <a:t>TOSCA transported in Mantid</a:t>
            </a:r>
          </a:p>
        </p:txBody>
      </p:sp>
      <p:sp>
        <p:nvSpPr>
          <p:cNvPr id="722" name="6. Instrument must be compiled with NeXus capability…"/>
          <p:cNvSpPr txBox="1"/>
          <p:nvPr>
            <p:ph type="body" idx="1"/>
          </p:nvPr>
        </p:nvSpPr>
        <p:spPr>
          <a:prstGeom prst="rect">
            <a:avLst/>
          </a:prstGeom>
        </p:spPr>
        <p:txBody>
          <a:bodyPr/>
          <a:lstStyle/>
          <a:p>
            <a:pPr marL="203200" indent="-203200">
              <a:defRPr sz="1600"/>
            </a:pPr>
            <a:r>
              <a:t>6. Instrument must be compiled with NeXus capability</a:t>
            </a:r>
          </a:p>
          <a:p>
            <a:pPr lvl="1" marL="660400" indent="-203200">
              <a:buSzPct val="45000"/>
              <a:buChar char="l"/>
              <a:defRPr sz="1600"/>
            </a:pPr>
            <a:r>
              <a:t>export MCSTAS_CFLAGS=“-g -lm -O2 -DUSE_NEXUS -lNeXus”</a:t>
            </a:r>
          </a:p>
          <a:p>
            <a:pPr lvl="1" marL="647700" indent="-190500">
              <a:buSzPct val="45000"/>
              <a:buChar char="l"/>
              <a:defRPr sz="1000"/>
            </a:pPr>
            <a:r>
              <a:t>(MCSTAS_CFLAGS_OVERRIDE if using python tools)</a:t>
            </a:r>
          </a:p>
          <a:p>
            <a:pPr marL="203200" indent="-203200">
              <a:defRPr sz="1600"/>
            </a:pPr>
          </a:p>
          <a:p>
            <a:pPr marL="203200" indent="-203200">
              <a:defRPr sz="1600"/>
            </a:pPr>
            <a:r>
              <a:t>7. IDF in xml format must be generated using mcdisplay.pl</a:t>
            </a:r>
          </a:p>
          <a:p>
            <a:pPr lvl="1" marL="660400" indent="-203200">
              <a:buSzPct val="45000"/>
              <a:buChar char="l"/>
              <a:defRPr sz="1600"/>
            </a:pPr>
            <a:r>
              <a:t>mcdisplay TOSCA_Mantid_2.instr —format=Mantid -n0</a:t>
            </a:r>
          </a:p>
          <a:p>
            <a:pPr lvl="1" marL="660400" indent="-203200">
              <a:buSzPct val="45000"/>
              <a:buChar char="l"/>
              <a:defRPr sz="1600"/>
            </a:pPr>
            <a:r>
              <a:t>-&gt;  TOSCA_Mantid_2.instr.xml</a:t>
            </a:r>
          </a:p>
          <a:p>
            <a:pPr lvl="1" marL="660400" indent="-203200">
              <a:buSzPct val="45000"/>
              <a:buChar char="l"/>
              <a:defRPr sz="1600"/>
            </a:pPr>
          </a:p>
          <a:p>
            <a:pPr marL="203200" indent="-203200">
              <a:defRPr sz="1600"/>
            </a:pPr>
            <a:r>
              <a:t>8. Simulation should generate NeXus output, i.e.</a:t>
            </a:r>
          </a:p>
          <a:p>
            <a:pPr marL="203200" indent="-203200">
              <a:defRPr sz="1600"/>
            </a:pPr>
          </a:p>
          <a:p>
            <a:pPr marL="203200" indent="-203200">
              <a:defRPr sz="1600"/>
            </a:pPr>
          </a:p>
          <a:p>
            <a:pPr marL="203200" indent="-203200">
              <a:defRPr sz="1600"/>
            </a:pPr>
          </a:p>
          <a:p>
            <a:pPr marL="203200" indent="-203200">
              <a:defRPr sz="1600"/>
            </a:pPr>
          </a:p>
          <a:p>
            <a:pPr marL="203200" indent="-203200">
              <a:defRPr sz="1600"/>
            </a:pPr>
            <a:r>
              <a:t>… demanding, required 4 hours using MPI on Quad-Core Intel i7 last night…</a:t>
            </a:r>
          </a:p>
        </p:txBody>
      </p:sp>
      <p:sp>
        <p:nvSpPr>
          <p:cNvPr id="72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24" name="mcrun TOSCA_Mantid_2.instr inc=bz_inc_castep2.sqw eventmode=1 -n1e7 --format=NeXus"/>
          <p:cNvSpPr txBox="1"/>
          <p:nvPr/>
        </p:nvSpPr>
        <p:spPr>
          <a:xfrm>
            <a:off x="257093" y="4223144"/>
            <a:ext cx="7619397" cy="260789"/>
          </a:xfrm>
          <a:prstGeom prst="rect">
            <a:avLst/>
          </a:prstGeom>
          <a:ln w="12700">
            <a:miter lim="400000"/>
          </a:ln>
          <a:extLst>
            <a:ext uri="{C572A759-6A51-4108-AA02-DFA0A04FC94B}">
              <ma14:wrappingTextBoxFlag xmlns:ma14="http://schemas.microsoft.com/office/mac/drawingml/2011/main" val="1"/>
            </a:ext>
          </a:extLst>
        </p:spPr>
        <p:txBody>
          <a:bodyPr wrap="none" lIns="41493" tIns="41493" rIns="41493" bIns="41493">
            <a:spAutoFit/>
          </a:bodyPr>
          <a:lstStyle>
            <a:lvl1pPr>
              <a:tabLst>
                <a:tab pos="317500" algn="l"/>
                <a:tab pos="635000" algn="l"/>
                <a:tab pos="965200" algn="l"/>
                <a:tab pos="1282700" algn="l"/>
                <a:tab pos="1612900" algn="l"/>
                <a:tab pos="1930400" algn="l"/>
                <a:tab pos="2247900" algn="l"/>
                <a:tab pos="2578100" algn="l"/>
                <a:tab pos="2895600" algn="l"/>
                <a:tab pos="3225800" algn="l"/>
                <a:tab pos="3543300" algn="l"/>
                <a:tab pos="3860800" algn="l"/>
              </a:tabLst>
              <a:defRPr sz="1200">
                <a:latin typeface="Menlo"/>
                <a:ea typeface="Menlo"/>
                <a:cs typeface="Menlo"/>
                <a:sym typeface="Menlo"/>
              </a:defRPr>
            </a:lvl1pPr>
          </a:lstStyle>
          <a:p>
            <a:pPr/>
            <a:r>
              <a:t>mcrun TOSCA_Mantid_2.instr inc=bz_inc_castep2.sqw eventmode=1 -n1e7 --format=NeXus</a:t>
            </a:r>
          </a:p>
        </p:txBody>
      </p:sp>
      <p:sp>
        <p:nvSpPr>
          <p:cNvPr id="725" name="Line"/>
          <p:cNvSpPr/>
          <p:nvPr/>
        </p:nvSpPr>
        <p:spPr>
          <a:xfrm flipH="1">
            <a:off x="1136615" y="4502610"/>
            <a:ext cx="1" cy="991133"/>
          </a:xfrm>
          <a:prstGeom prst="line">
            <a:avLst/>
          </a:prstGeom>
          <a:ln w="12700">
            <a:solidFill>
              <a:srgbClr val="4F81BD"/>
            </a:solidFill>
            <a:tailEnd type="triangle"/>
          </a:ln>
          <a:effectLst>
            <a:outerShdw sx="100000" sy="100000" kx="0" ky="0" algn="b" rotWithShape="0" blurRad="25400" dist="12700" dir="5400000">
              <a:srgbClr val="000000">
                <a:alpha val="38000"/>
              </a:srgbClr>
            </a:outerShdw>
          </a:effectLst>
        </p:spPr>
        <p:txBody>
          <a:bodyPr lIns="41493" tIns="41493" rIns="41493" bIns="41493"/>
          <a:lstStyle/>
          <a:p>
            <a:pPr defTabSz="829875">
              <a:defRPr i="1" sz="1600">
                <a:latin typeface="+mn-lt"/>
                <a:ea typeface="+mn-ea"/>
                <a:cs typeface="+mn-cs"/>
                <a:sym typeface="Arial"/>
              </a:defRPr>
            </a:pPr>
          </a:p>
        </p:txBody>
      </p:sp>
      <p:sp>
        <p:nvSpPr>
          <p:cNvPr id="726" name="Energy range 0.01 - 500 meV"/>
          <p:cNvSpPr txBox="1"/>
          <p:nvPr/>
        </p:nvSpPr>
        <p:spPr>
          <a:xfrm>
            <a:off x="1255064" y="4839053"/>
            <a:ext cx="2761498" cy="304940"/>
          </a:xfrm>
          <a:prstGeom prst="rect">
            <a:avLst/>
          </a:prstGeom>
          <a:ln w="12700">
            <a:miter lim="400000"/>
          </a:ln>
          <a:extLst>
            <a:ext uri="{C572A759-6A51-4108-AA02-DFA0A04FC94B}">
              <ma14:wrappingTextBoxFlag xmlns:ma14="http://schemas.microsoft.com/office/mac/drawingml/2011/main" val="1"/>
            </a:ext>
          </a:extLst>
        </p:spPr>
        <p:txBody>
          <a:bodyPr wrap="none" lIns="41493" tIns="41493" rIns="41493" bIns="41493">
            <a:spAutoFit/>
          </a:bodyPr>
          <a:lstStyle>
            <a:lvl1pPr defTabSz="829875">
              <a:defRPr i="1" sz="1600">
                <a:latin typeface="+mn-lt"/>
                <a:ea typeface="+mn-ea"/>
                <a:cs typeface="+mn-cs"/>
                <a:sym typeface="Arial"/>
              </a:defRPr>
            </a:lvl1pPr>
          </a:lstStyle>
          <a:p>
            <a:pPr/>
            <a:r>
              <a:t>Energy range 0.01 - 500 meV</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8" name="Rectangle"/>
          <p:cNvSpPr/>
          <p:nvPr/>
        </p:nvSpPr>
        <p:spPr>
          <a:xfrm>
            <a:off x="19210" y="1103368"/>
            <a:ext cx="9105580" cy="6097865"/>
          </a:xfrm>
          <a:prstGeom prst="rect">
            <a:avLst/>
          </a:prstGeom>
          <a:solidFill>
            <a:schemeClr val="accent3">
              <a:lumOff val="44000"/>
            </a:schemeClr>
          </a:solidFill>
          <a:ln w="12700">
            <a:solidFill>
              <a:srgbClr val="4F81BD"/>
            </a:solidFill>
          </a:ln>
          <a:effectLst>
            <a:outerShdw sx="100000" sy="100000" kx="0" ky="0" algn="b" rotWithShape="0" blurRad="25400" dist="12700" dir="5400000">
              <a:srgbClr val="000000">
                <a:alpha val="35000"/>
              </a:srgbClr>
            </a:outerShdw>
          </a:effectLst>
        </p:spPr>
        <p:txBody>
          <a:bodyPr lIns="41493" tIns="41493" rIns="41493" bIns="41493" anchor="ctr"/>
          <a:lstStyle/>
          <a:p>
            <a:pPr defTabSz="829875">
              <a:defRPr i="1" sz="1600">
                <a:latin typeface="+mn-lt"/>
                <a:ea typeface="+mn-ea"/>
                <a:cs typeface="+mn-cs"/>
                <a:sym typeface="Arial"/>
              </a:defRPr>
            </a:pPr>
          </a:p>
        </p:txBody>
      </p:sp>
      <p:sp>
        <p:nvSpPr>
          <p:cNvPr id="729" name="McStas output outside Mantid"/>
          <p:cNvSpPr txBox="1"/>
          <p:nvPr>
            <p:ph type="title"/>
          </p:nvPr>
        </p:nvSpPr>
        <p:spPr>
          <a:prstGeom prst="rect">
            <a:avLst/>
          </a:prstGeom>
        </p:spPr>
        <p:txBody>
          <a:bodyPr/>
          <a:lstStyle/>
          <a:p>
            <a:pPr/>
            <a:r>
              <a:t>McStas output outside Mantid</a:t>
            </a:r>
          </a:p>
        </p:txBody>
      </p:sp>
      <p:sp>
        <p:nvSpPr>
          <p:cNvPr id="73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31" name="Overview_plots_log.pdf" descr="Overview_plots_log.pdf"/>
          <p:cNvPicPr>
            <a:picLocks noChangeAspect="1"/>
          </p:cNvPicPr>
          <p:nvPr/>
        </p:nvPicPr>
        <p:blipFill>
          <a:blip r:embed="rId2">
            <a:extLst/>
          </a:blip>
          <a:stretch>
            <a:fillRect/>
          </a:stretch>
        </p:blipFill>
        <p:spPr>
          <a:xfrm>
            <a:off x="-264972" y="943207"/>
            <a:ext cx="9673944" cy="7475320"/>
          </a:xfrm>
          <a:prstGeom prst="rect">
            <a:avLst/>
          </a:prstGeom>
          <a:ln w="12700">
            <a:miter lim="400000"/>
          </a:ln>
        </p:spPr>
      </p:pic>
      <p:sp>
        <p:nvSpPr>
          <p:cNvPr id="732" name="--ncount 1e6"/>
          <p:cNvSpPr txBox="1"/>
          <p:nvPr/>
        </p:nvSpPr>
        <p:spPr>
          <a:xfrm>
            <a:off x="5560024" y="-3349"/>
            <a:ext cx="1674100" cy="324288"/>
          </a:xfrm>
          <a:prstGeom prst="rect">
            <a:avLst/>
          </a:prstGeom>
          <a:ln w="12700">
            <a:miter lim="400000"/>
          </a:ln>
          <a:extLst>
            <a:ext uri="{C572A759-6A51-4108-AA02-DFA0A04FC94B}">
              <ma14:wrappingTextBoxFlag xmlns:ma14="http://schemas.microsoft.com/office/mac/drawingml/2011/main" val="1"/>
            </a:ext>
          </a:extLst>
        </p:spPr>
        <p:txBody>
          <a:bodyPr lIns="41493" tIns="41493" rIns="41493" bIns="41493">
            <a:spAutoFit/>
          </a:bodyPr>
          <a:lstStyle>
            <a:lvl1pPr>
              <a:tabLst>
                <a:tab pos="317500" algn="l"/>
                <a:tab pos="635000" algn="l"/>
                <a:tab pos="965200" algn="l"/>
                <a:tab pos="1282700" algn="l"/>
                <a:tab pos="1612900" algn="l"/>
                <a:tab pos="1930400" algn="l"/>
                <a:tab pos="2247900" algn="l"/>
                <a:tab pos="2578100" algn="l"/>
                <a:tab pos="2895600" algn="l"/>
                <a:tab pos="3225800" algn="l"/>
                <a:tab pos="3543300" algn="l"/>
                <a:tab pos="3860800" algn="l"/>
              </a:tabLst>
              <a:defRPr sz="1600">
                <a:latin typeface="Menlo"/>
                <a:ea typeface="Menlo"/>
                <a:cs typeface="Menlo"/>
                <a:sym typeface="Menlo"/>
              </a:defRPr>
            </a:lvl1pPr>
          </a:lstStyle>
          <a:p>
            <a:pPr/>
            <a:r>
              <a:t>--ncount 1e6</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4" name="Rectangle"/>
          <p:cNvSpPr/>
          <p:nvPr/>
        </p:nvSpPr>
        <p:spPr>
          <a:xfrm>
            <a:off x="122944" y="1512358"/>
            <a:ext cx="8898112" cy="4429874"/>
          </a:xfrm>
          <a:prstGeom prst="rect">
            <a:avLst/>
          </a:prstGeom>
          <a:solidFill>
            <a:schemeClr val="accent3">
              <a:lumOff val="44000"/>
            </a:schemeClr>
          </a:solidFill>
          <a:ln w="12700">
            <a:solidFill>
              <a:srgbClr val="4F81BD"/>
            </a:solidFill>
          </a:ln>
          <a:effectLst>
            <a:outerShdw sx="100000" sy="100000" kx="0" ky="0" algn="b" rotWithShape="0" blurRad="25400" dist="12700" dir="5400000">
              <a:srgbClr val="000000">
                <a:alpha val="35000"/>
              </a:srgbClr>
            </a:outerShdw>
          </a:effectLst>
        </p:spPr>
        <p:txBody>
          <a:bodyPr lIns="41493" tIns="41493" rIns="41493" bIns="41493" anchor="ctr"/>
          <a:lstStyle/>
          <a:p>
            <a:pPr defTabSz="829875">
              <a:defRPr i="1" sz="1600">
                <a:latin typeface="+mn-lt"/>
                <a:ea typeface="+mn-ea"/>
                <a:cs typeface="+mn-cs"/>
                <a:sym typeface="Arial"/>
              </a:defRPr>
            </a:pPr>
          </a:p>
        </p:txBody>
      </p:sp>
      <p:sp>
        <p:nvSpPr>
          <p:cNvPr id="735" name="McStas output outside Mantid"/>
          <p:cNvSpPr txBox="1"/>
          <p:nvPr>
            <p:ph type="title"/>
          </p:nvPr>
        </p:nvSpPr>
        <p:spPr>
          <a:prstGeom prst="rect">
            <a:avLst/>
          </a:prstGeom>
        </p:spPr>
        <p:txBody>
          <a:bodyPr/>
          <a:lstStyle/>
          <a:p>
            <a:pPr/>
            <a:r>
              <a:t>McStas output outside Mantid</a:t>
            </a:r>
          </a:p>
        </p:txBody>
      </p:sp>
      <p:sp>
        <p:nvSpPr>
          <p:cNvPr id="73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37" name="Overview_plots_log.pdf" descr="Overview_plots_log.pdf"/>
          <p:cNvPicPr>
            <a:picLocks noChangeAspect="1"/>
          </p:cNvPicPr>
          <p:nvPr/>
        </p:nvPicPr>
        <p:blipFill>
          <a:blip r:embed="rId2">
            <a:extLst/>
          </a:blip>
          <a:srcRect l="21028" t="2988" r="41016" b="72629"/>
          <a:stretch>
            <a:fillRect/>
          </a:stretch>
        </p:blipFill>
        <p:spPr>
          <a:xfrm>
            <a:off x="212656" y="1382030"/>
            <a:ext cx="8718604" cy="4327949"/>
          </a:xfrm>
          <a:prstGeom prst="rect">
            <a:avLst/>
          </a:prstGeom>
          <a:ln w="12700">
            <a:miter lim="400000"/>
          </a:ln>
        </p:spPr>
      </p:pic>
      <p:sp>
        <p:nvSpPr>
          <p:cNvPr id="738" name="Spectrum and ToF at sample position…"/>
          <p:cNvSpPr txBox="1"/>
          <p:nvPr/>
        </p:nvSpPr>
        <p:spPr>
          <a:xfrm>
            <a:off x="1289643" y="5990357"/>
            <a:ext cx="5877252" cy="465887"/>
          </a:xfrm>
          <a:prstGeom prst="rect">
            <a:avLst/>
          </a:prstGeom>
          <a:ln w="12700">
            <a:miter lim="400000"/>
          </a:ln>
          <a:extLst>
            <a:ext uri="{C572A759-6A51-4108-AA02-DFA0A04FC94B}">
              <ma14:wrappingTextBoxFlag xmlns:ma14="http://schemas.microsoft.com/office/mac/drawingml/2011/main" val="1"/>
            </a:ext>
          </a:extLst>
        </p:spPr>
        <p:txBody>
          <a:bodyPr wrap="none" lIns="41493" tIns="41493" rIns="41493" bIns="41493">
            <a:spAutoFit/>
          </a:bodyPr>
          <a:lstStyle>
            <a:lvl1pPr defTabSz="829875">
              <a:defRPr i="1" sz="2600">
                <a:latin typeface="+mn-lt"/>
                <a:ea typeface="+mn-ea"/>
                <a:cs typeface="+mn-cs"/>
                <a:sym typeface="Arial"/>
              </a:defRPr>
            </a:lvl1pPr>
          </a:lstStyle>
          <a:p>
            <a:pPr/>
            <a:r>
              <a:t>Spectrum and ToF at sample position…</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0" name="Rectangle"/>
          <p:cNvSpPr/>
          <p:nvPr/>
        </p:nvSpPr>
        <p:spPr>
          <a:xfrm>
            <a:off x="122944" y="1512358"/>
            <a:ext cx="8898112" cy="4429874"/>
          </a:xfrm>
          <a:prstGeom prst="rect">
            <a:avLst/>
          </a:prstGeom>
          <a:solidFill>
            <a:schemeClr val="accent3">
              <a:lumOff val="44000"/>
            </a:schemeClr>
          </a:solidFill>
          <a:ln w="12700">
            <a:solidFill>
              <a:srgbClr val="4F81BD"/>
            </a:solidFill>
          </a:ln>
          <a:effectLst>
            <a:outerShdw sx="100000" sy="100000" kx="0" ky="0" algn="b" rotWithShape="0" blurRad="25400" dist="12700" dir="5400000">
              <a:srgbClr val="000000">
                <a:alpha val="35000"/>
              </a:srgbClr>
            </a:outerShdw>
          </a:effectLst>
        </p:spPr>
        <p:txBody>
          <a:bodyPr lIns="41493" tIns="41493" rIns="41493" bIns="41493" anchor="ctr"/>
          <a:lstStyle/>
          <a:p>
            <a:pPr defTabSz="829875">
              <a:defRPr i="1" sz="1600">
                <a:latin typeface="+mn-lt"/>
                <a:ea typeface="+mn-ea"/>
                <a:cs typeface="+mn-cs"/>
                <a:sym typeface="Arial"/>
              </a:defRPr>
            </a:pPr>
          </a:p>
        </p:txBody>
      </p:sp>
      <p:sp>
        <p:nvSpPr>
          <p:cNvPr id="741" name="McStas output outside Mantid"/>
          <p:cNvSpPr txBox="1"/>
          <p:nvPr>
            <p:ph type="title"/>
          </p:nvPr>
        </p:nvSpPr>
        <p:spPr>
          <a:prstGeom prst="rect">
            <a:avLst/>
          </a:prstGeom>
        </p:spPr>
        <p:txBody>
          <a:bodyPr/>
          <a:lstStyle/>
          <a:p>
            <a:pPr/>
            <a:r>
              <a:t>McStas output outside Mantid</a:t>
            </a:r>
          </a:p>
        </p:txBody>
      </p:sp>
      <p:sp>
        <p:nvSpPr>
          <p:cNvPr id="74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43" name="Overview_plots_log.pdf" descr="Overview_plots_log.pdf"/>
          <p:cNvPicPr>
            <a:picLocks noChangeAspect="1"/>
          </p:cNvPicPr>
          <p:nvPr/>
        </p:nvPicPr>
        <p:blipFill>
          <a:blip r:embed="rId2">
            <a:extLst/>
          </a:blip>
          <a:srcRect l="58898" t="0" r="0" b="71095"/>
          <a:stretch>
            <a:fillRect/>
          </a:stretch>
        </p:blipFill>
        <p:spPr>
          <a:xfrm>
            <a:off x="178953" y="807755"/>
            <a:ext cx="9284725" cy="5045416"/>
          </a:xfrm>
          <a:prstGeom prst="rect">
            <a:avLst/>
          </a:prstGeom>
          <a:ln w="12700">
            <a:miter lim="400000"/>
          </a:ln>
        </p:spPr>
      </p:pic>
      <p:sp>
        <p:nvSpPr>
          <p:cNvPr id="744" name="S(q,⍵) as scattered by sample and what remains after…"/>
          <p:cNvSpPr txBox="1"/>
          <p:nvPr/>
        </p:nvSpPr>
        <p:spPr>
          <a:xfrm>
            <a:off x="320039" y="5425581"/>
            <a:ext cx="8051407" cy="933889"/>
          </a:xfrm>
          <a:prstGeom prst="rect">
            <a:avLst/>
          </a:prstGeom>
          <a:solidFill>
            <a:schemeClr val="accent3">
              <a:lumOff val="44000"/>
            </a:schemeClr>
          </a:solidFill>
          <a:ln w="12700">
            <a:solidFill>
              <a:srgbClr val="4F81BD"/>
            </a:solidFill>
          </a:ln>
          <a:extLst>
            <a:ext uri="{C572A759-6A51-4108-AA02-DFA0A04FC94B}">
              <ma14:wrappingTextBoxFlag xmlns:ma14="http://schemas.microsoft.com/office/mac/drawingml/2011/main" val="1"/>
            </a:ext>
          </a:extLst>
        </p:spPr>
        <p:txBody>
          <a:bodyPr wrap="none" lIns="41493" tIns="41493" rIns="41493" bIns="41493">
            <a:spAutoFit/>
          </a:bodyPr>
          <a:lstStyle/>
          <a:p>
            <a:pPr defTabSz="829875">
              <a:defRPr i="1" sz="2600">
                <a:latin typeface="+mn-lt"/>
                <a:ea typeface="+mn-ea"/>
                <a:cs typeface="+mn-cs"/>
                <a:sym typeface="Arial"/>
              </a:defRPr>
            </a:pPr>
            <a:r>
              <a:t>S(q,</a:t>
            </a:r>
            <a:r>
              <a:rPr i="0">
                <a:latin typeface="Arial Unicode MS"/>
                <a:ea typeface="Arial Unicode MS"/>
                <a:cs typeface="Arial Unicode MS"/>
                <a:sym typeface="Arial Unicode MS"/>
              </a:rPr>
              <a:t>⍵</a:t>
            </a:r>
            <a:r>
              <a:t>) as scattered by sample and what remains after</a:t>
            </a:r>
          </a:p>
          <a:p>
            <a:pPr defTabSz="829875">
              <a:defRPr i="1" sz="2600">
                <a:latin typeface="+mn-lt"/>
                <a:ea typeface="+mn-ea"/>
                <a:cs typeface="+mn-cs"/>
                <a:sym typeface="Arial"/>
              </a:defRPr>
            </a:pPr>
            <a:r>
              <a:t>the analysers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89" name="Picture 1" descr="Picture 1"/>
          <p:cNvPicPr>
            <a:picLocks noChangeAspect="1"/>
          </p:cNvPicPr>
          <p:nvPr/>
        </p:nvPicPr>
        <p:blipFill>
          <a:blip r:embed="rId2">
            <a:extLst/>
          </a:blip>
          <a:stretch>
            <a:fillRect/>
          </a:stretch>
        </p:blipFill>
        <p:spPr>
          <a:xfrm>
            <a:off x="5585910" y="4529482"/>
            <a:ext cx="1199843" cy="927152"/>
          </a:xfrm>
          <a:prstGeom prst="rect">
            <a:avLst/>
          </a:prstGeom>
          <a:ln w="12700">
            <a:miter lim="400000"/>
          </a:ln>
        </p:spPr>
      </p:pic>
      <p:sp>
        <p:nvSpPr>
          <p:cNvPr id="490" name="TextBox 3"/>
          <p:cNvSpPr/>
          <p:nvPr/>
        </p:nvSpPr>
        <p:spPr>
          <a:xfrm>
            <a:off x="617650" y="840910"/>
            <a:ext cx="7766948" cy="369333"/>
          </a:xfrm>
          <a:prstGeom prst="rect">
            <a:avLst/>
          </a:prstGeom>
          <a:solidFill>
            <a:schemeClr val="accent3">
              <a:lumOff val="44000"/>
              <a:alpha val="64000"/>
            </a:schemeClr>
          </a:solidFill>
          <a:ln w="12700">
            <a:miter lim="400000"/>
          </a:ln>
        </p:spPr>
        <p:txBody>
          <a:bodyPr lIns="45719" rIns="45719"/>
          <a:lstStyle/>
          <a:p>
            <a:pPr algn="ctr">
              <a:defRPr b="1" i="1">
                <a:solidFill>
                  <a:srgbClr val="C00000"/>
                </a:solidFill>
                <a:latin typeface="+mn-lt"/>
                <a:ea typeface="+mn-ea"/>
                <a:cs typeface="+mn-cs"/>
                <a:sym typeface="Arial"/>
              </a:defRPr>
            </a:pPr>
          </a:p>
        </p:txBody>
      </p:sp>
      <p:sp>
        <p:nvSpPr>
          <p:cNvPr id="491" name="Rectangle 2"/>
          <p:cNvSpPr txBox="1"/>
          <p:nvPr/>
        </p:nvSpPr>
        <p:spPr>
          <a:xfrm>
            <a:off x="179511" y="131336"/>
            <a:ext cx="8784975" cy="574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3200">
                <a:solidFill>
                  <a:srgbClr val="0033CC"/>
                </a:solidFill>
              </a:defRPr>
            </a:lvl1pPr>
          </a:lstStyle>
          <a:p>
            <a:pPr/>
            <a:r>
              <a:t>In-Silico Neutron Spectroscopy</a:t>
            </a:r>
          </a:p>
        </p:txBody>
      </p:sp>
      <p:pic>
        <p:nvPicPr>
          <p:cNvPr id="492" name="Picture 2" descr="Picture 2"/>
          <p:cNvPicPr>
            <a:picLocks noChangeAspect="1"/>
          </p:cNvPicPr>
          <p:nvPr/>
        </p:nvPicPr>
        <p:blipFill>
          <a:blip r:embed="rId3">
            <a:extLst/>
          </a:blip>
          <a:stretch>
            <a:fillRect/>
          </a:stretch>
        </p:blipFill>
        <p:spPr>
          <a:xfrm>
            <a:off x="5930424" y="1510482"/>
            <a:ext cx="1549754" cy="1162051"/>
          </a:xfrm>
          <a:prstGeom prst="rect">
            <a:avLst/>
          </a:prstGeom>
          <a:ln w="12700">
            <a:miter lim="400000"/>
          </a:ln>
        </p:spPr>
      </p:pic>
      <p:pic>
        <p:nvPicPr>
          <p:cNvPr id="493" name="Picture 4" descr="Picture 4"/>
          <p:cNvPicPr>
            <a:picLocks noChangeAspect="1"/>
          </p:cNvPicPr>
          <p:nvPr/>
        </p:nvPicPr>
        <p:blipFill>
          <a:blip r:embed="rId4">
            <a:extLst/>
          </a:blip>
          <a:stretch>
            <a:fillRect/>
          </a:stretch>
        </p:blipFill>
        <p:spPr>
          <a:xfrm>
            <a:off x="7480176" y="1510482"/>
            <a:ext cx="1484310" cy="1162052"/>
          </a:xfrm>
          <a:prstGeom prst="rect">
            <a:avLst/>
          </a:prstGeom>
          <a:ln w="12700">
            <a:miter lim="400000"/>
          </a:ln>
        </p:spPr>
      </p:pic>
      <p:sp>
        <p:nvSpPr>
          <p:cNvPr id="494" name="TextBox 9"/>
          <p:cNvSpPr txBox="1"/>
          <p:nvPr/>
        </p:nvSpPr>
        <p:spPr>
          <a:xfrm>
            <a:off x="6353061" y="2701234"/>
            <a:ext cx="2520281" cy="574041"/>
          </a:xfrm>
          <a:prstGeom prst="rect">
            <a:avLst/>
          </a:prstGeom>
          <a:solidFill>
            <a:srgbClr val="FFFF00"/>
          </a:solidFill>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i="1" sz="1600">
                <a:solidFill>
                  <a:srgbClr val="C00000"/>
                </a:solidFill>
              </a:defRPr>
            </a:lvl1pPr>
          </a:lstStyle>
          <a:p>
            <a:pPr/>
            <a:r>
              <a:t>High performance Computers</a:t>
            </a:r>
          </a:p>
        </p:txBody>
      </p:sp>
      <p:sp>
        <p:nvSpPr>
          <p:cNvPr id="495" name="TextBox 68"/>
          <p:cNvSpPr txBox="1"/>
          <p:nvPr/>
        </p:nvSpPr>
        <p:spPr>
          <a:xfrm>
            <a:off x="107503" y="6152829"/>
            <a:ext cx="1400013" cy="376063"/>
          </a:xfrm>
          <a:prstGeom prst="rect">
            <a:avLst/>
          </a:prstGeom>
          <a:solidFill>
            <a:schemeClr val="accent3">
              <a:lumOff val="44000"/>
              <a:alpha val="54000"/>
            </a:schemeClr>
          </a:solidFill>
          <a:ln w="25400">
            <a:solidFill>
              <a:srgbClr val="C00000"/>
            </a:solidFill>
          </a:ln>
          <a:extLst>
            <a:ext uri="{C572A759-6A51-4108-AA02-DFA0A04FC94B}">
              <ma14:wrappingTextBoxFlag xmlns:ma14="http://schemas.microsoft.com/office/mac/drawingml/2011/main" val="1"/>
            </a:ext>
          </a:extLst>
        </p:spPr>
        <p:txBody>
          <a:bodyPr wrap="none" lIns="45719" rIns="45719">
            <a:spAutoFit/>
          </a:bodyPr>
          <a:lstStyle>
            <a:lvl1pPr>
              <a:defRPr i="1">
                <a:solidFill>
                  <a:srgbClr val="0033CC"/>
                </a:solidFill>
                <a:latin typeface="+mn-lt"/>
                <a:ea typeface="+mn-ea"/>
                <a:cs typeface="+mn-cs"/>
                <a:sym typeface="Arial"/>
              </a:defRPr>
            </a:lvl1pPr>
          </a:lstStyle>
          <a:p>
            <a:pPr/>
            <a:r>
              <a:t>Experiments</a:t>
            </a:r>
          </a:p>
        </p:txBody>
      </p:sp>
      <p:grpSp>
        <p:nvGrpSpPr>
          <p:cNvPr id="520" name="Group 123"/>
          <p:cNvGrpSpPr/>
          <p:nvPr/>
        </p:nvGrpSpPr>
        <p:grpSpPr>
          <a:xfrm>
            <a:off x="2858941" y="1773945"/>
            <a:ext cx="3745689" cy="4728978"/>
            <a:chOff x="0" y="0"/>
            <a:chExt cx="3745688" cy="4728976"/>
          </a:xfrm>
        </p:grpSpPr>
        <p:pic>
          <p:nvPicPr>
            <p:cNvPr id="496" name="Picture 97" descr="Picture 97"/>
            <p:cNvPicPr>
              <a:picLocks noChangeAspect="1"/>
            </p:cNvPicPr>
            <p:nvPr/>
          </p:nvPicPr>
          <p:blipFill>
            <a:blip r:embed="rId5">
              <a:extLst/>
            </a:blip>
            <a:stretch>
              <a:fillRect/>
            </a:stretch>
          </p:blipFill>
          <p:spPr>
            <a:xfrm>
              <a:off x="365696" y="0"/>
              <a:ext cx="3096346" cy="1065266"/>
            </a:xfrm>
            <a:prstGeom prst="rect">
              <a:avLst/>
            </a:prstGeom>
            <a:ln w="12700" cap="flat">
              <a:noFill/>
              <a:miter lim="400000"/>
            </a:ln>
            <a:effectLst/>
          </p:spPr>
        </p:pic>
        <p:pic>
          <p:nvPicPr>
            <p:cNvPr id="497" name="Picture 7" descr="Picture 7"/>
            <p:cNvPicPr>
              <a:picLocks noChangeAspect="1"/>
            </p:cNvPicPr>
            <p:nvPr/>
          </p:nvPicPr>
          <p:blipFill>
            <a:blip r:embed="rId6">
              <a:extLst/>
            </a:blip>
            <a:stretch>
              <a:fillRect/>
            </a:stretch>
          </p:blipFill>
          <p:spPr>
            <a:xfrm>
              <a:off x="1498065" y="3770102"/>
              <a:ext cx="1096731" cy="601521"/>
            </a:xfrm>
            <a:prstGeom prst="rect">
              <a:avLst/>
            </a:prstGeom>
            <a:ln w="12700" cap="flat">
              <a:noFill/>
              <a:miter lim="400000"/>
            </a:ln>
            <a:effectLst/>
          </p:spPr>
        </p:pic>
        <p:grpSp>
          <p:nvGrpSpPr>
            <p:cNvPr id="505" name="Group 67"/>
            <p:cNvGrpSpPr/>
            <p:nvPr/>
          </p:nvGrpSpPr>
          <p:grpSpPr>
            <a:xfrm>
              <a:off x="53221" y="744699"/>
              <a:ext cx="3289691" cy="3984278"/>
              <a:chOff x="0" y="0"/>
              <a:chExt cx="3289689" cy="3984276"/>
            </a:xfrm>
          </p:grpSpPr>
          <p:sp>
            <p:nvSpPr>
              <p:cNvPr id="498" name="TextBox 11"/>
              <p:cNvSpPr txBox="1"/>
              <p:nvPr/>
            </p:nvSpPr>
            <p:spPr>
              <a:xfrm>
                <a:off x="385864" y="0"/>
                <a:ext cx="2903826" cy="329565"/>
              </a:xfrm>
              <a:prstGeom prst="rect">
                <a:avLst/>
              </a:prstGeom>
              <a:solidFill>
                <a:schemeClr val="accent3">
                  <a:lumOff val="44000"/>
                </a:schemeClr>
              </a:solidFill>
              <a:ln w="22225" cap="flat">
                <a:solidFill>
                  <a:srgbClr val="C00000"/>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i="1" sz="1400">
                    <a:solidFill>
                      <a:srgbClr val="0033CC"/>
                    </a:solidFill>
                  </a:defRPr>
                </a:lvl1pPr>
              </a:lstStyle>
              <a:p>
                <a:pPr/>
                <a:r>
                  <a:t>Materials Modelling</a:t>
                </a:r>
              </a:p>
            </p:txBody>
          </p:sp>
          <p:sp>
            <p:nvSpPr>
              <p:cNvPr id="499" name="TextBox 13"/>
              <p:cNvSpPr txBox="1"/>
              <p:nvPr/>
            </p:nvSpPr>
            <p:spPr>
              <a:xfrm>
                <a:off x="0" y="2592478"/>
                <a:ext cx="2448956" cy="354966"/>
              </a:xfrm>
              <a:prstGeom prst="rect">
                <a:avLst/>
              </a:prstGeom>
              <a:solidFill>
                <a:schemeClr val="accent3">
                  <a:lumOff val="44000"/>
                </a:schemeClr>
              </a:solidFill>
              <a:ln w="22225" cap="flat">
                <a:solidFill>
                  <a:srgbClr val="C00000"/>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i="1" sz="1600">
                    <a:solidFill>
                      <a:srgbClr val="0033CC"/>
                    </a:solidFill>
                  </a:defRPr>
                </a:lvl1pPr>
              </a:lstStyle>
              <a:p>
                <a:pPr/>
                <a:r>
                  <a:t>Python Wrapper</a:t>
                </a:r>
              </a:p>
            </p:txBody>
          </p:sp>
          <p:sp>
            <p:nvSpPr>
              <p:cNvPr id="500" name="TextBox 14"/>
              <p:cNvSpPr txBox="1"/>
              <p:nvPr/>
            </p:nvSpPr>
            <p:spPr>
              <a:xfrm>
                <a:off x="1158310" y="3629311"/>
                <a:ext cx="1922575" cy="354966"/>
              </a:xfrm>
              <a:prstGeom prst="rect">
                <a:avLst/>
              </a:prstGeom>
              <a:solidFill>
                <a:schemeClr val="accent3">
                  <a:lumOff val="44000"/>
                </a:schemeClr>
              </a:solidFill>
              <a:ln w="22225" cap="flat">
                <a:solidFill>
                  <a:srgbClr val="C00000"/>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i="1" sz="1600">
                    <a:solidFill>
                      <a:srgbClr val="0033CC"/>
                    </a:solidFill>
                  </a:defRPr>
                </a:lvl1pPr>
              </a:lstStyle>
              <a:p>
                <a:pPr/>
                <a:r>
                  <a:t>MANTID</a:t>
                </a:r>
              </a:p>
            </p:txBody>
          </p:sp>
          <p:sp>
            <p:nvSpPr>
              <p:cNvPr id="501" name="Straight Arrow Connector 18"/>
              <p:cNvSpPr/>
              <p:nvPr/>
            </p:nvSpPr>
            <p:spPr>
              <a:xfrm flipH="1">
                <a:off x="621999" y="326119"/>
                <a:ext cx="1" cy="829042"/>
              </a:xfrm>
              <a:prstGeom prst="line">
                <a:avLst/>
              </a:prstGeom>
              <a:noFill/>
              <a:ln w="63500" cap="flat">
                <a:solidFill>
                  <a:srgbClr val="0033CC"/>
                </a:solidFill>
                <a:prstDash val="solid"/>
                <a:round/>
                <a:tailEnd type="triangle" w="med" len="med"/>
              </a:ln>
              <a:effectLst/>
            </p:spPr>
            <p:txBody>
              <a:bodyPr wrap="square" lIns="45719" tIns="45719" rIns="45719" bIns="45719" numCol="1" anchor="t">
                <a:noAutofit/>
              </a:bodyPr>
              <a:lstStyle/>
              <a:p>
                <a:pPr/>
              </a:p>
            </p:txBody>
          </p:sp>
          <p:sp>
            <p:nvSpPr>
              <p:cNvPr id="502" name="Straight Arrow Connector 21"/>
              <p:cNvSpPr/>
              <p:nvPr/>
            </p:nvSpPr>
            <p:spPr>
              <a:xfrm flipH="1">
                <a:off x="628214" y="1912443"/>
                <a:ext cx="33989" cy="695141"/>
              </a:xfrm>
              <a:prstGeom prst="line">
                <a:avLst/>
              </a:prstGeom>
              <a:noFill/>
              <a:ln w="63500" cap="flat">
                <a:solidFill>
                  <a:srgbClr val="0033CC"/>
                </a:solidFill>
                <a:prstDash val="solid"/>
                <a:round/>
                <a:tailEnd type="triangle" w="med" len="med"/>
              </a:ln>
              <a:effectLst/>
            </p:spPr>
            <p:txBody>
              <a:bodyPr wrap="square" lIns="45719" tIns="45719" rIns="45719" bIns="45719" numCol="1" anchor="t">
                <a:noAutofit/>
              </a:bodyPr>
              <a:lstStyle/>
              <a:p>
                <a:pPr/>
              </a:p>
            </p:txBody>
          </p:sp>
          <p:sp>
            <p:nvSpPr>
              <p:cNvPr id="503" name="Straight Arrow Connector 23"/>
              <p:cNvSpPr/>
              <p:nvPr/>
            </p:nvSpPr>
            <p:spPr>
              <a:xfrm flipH="1">
                <a:off x="1333096" y="2934453"/>
                <a:ext cx="1" cy="675438"/>
              </a:xfrm>
              <a:prstGeom prst="line">
                <a:avLst/>
              </a:prstGeom>
              <a:noFill/>
              <a:ln w="63500" cap="flat">
                <a:solidFill>
                  <a:srgbClr val="0033CC"/>
                </a:solidFill>
                <a:prstDash val="solid"/>
                <a:round/>
                <a:tailEnd type="triangle" w="med" len="med"/>
              </a:ln>
              <a:effectLst/>
            </p:spPr>
            <p:txBody>
              <a:bodyPr wrap="square" lIns="45719" tIns="45719" rIns="45719" bIns="45719" numCol="1" anchor="t">
                <a:noAutofit/>
              </a:bodyPr>
              <a:lstStyle/>
              <a:p>
                <a:pPr/>
              </a:p>
            </p:txBody>
          </p:sp>
          <p:sp>
            <p:nvSpPr>
              <p:cNvPr id="504" name="Straight Arrow Connector 26"/>
              <p:cNvSpPr/>
              <p:nvPr/>
            </p:nvSpPr>
            <p:spPr>
              <a:xfrm flipH="1">
                <a:off x="2679063" y="326118"/>
                <a:ext cx="1" cy="1196657"/>
              </a:xfrm>
              <a:prstGeom prst="line">
                <a:avLst/>
              </a:prstGeom>
              <a:noFill/>
              <a:ln w="63500" cap="flat">
                <a:solidFill>
                  <a:srgbClr val="0033CC"/>
                </a:solidFill>
                <a:prstDash val="solid"/>
                <a:round/>
                <a:tailEnd type="triangle" w="med" len="med"/>
              </a:ln>
              <a:effectLst/>
            </p:spPr>
            <p:txBody>
              <a:bodyPr wrap="square" lIns="45719" tIns="45719" rIns="45719" bIns="45719" numCol="1" anchor="t">
                <a:noAutofit/>
              </a:bodyPr>
              <a:lstStyle/>
              <a:p>
                <a:pPr/>
              </a:p>
            </p:txBody>
          </p:sp>
        </p:grpSp>
        <p:sp>
          <p:nvSpPr>
            <p:cNvPr id="506" name="Straight Connector 85"/>
            <p:cNvSpPr/>
            <p:nvPr/>
          </p:nvSpPr>
          <p:spPr>
            <a:xfrm flipH="1">
              <a:off x="2732286" y="2739834"/>
              <a:ext cx="25176" cy="1639051"/>
            </a:xfrm>
            <a:prstGeom prst="line">
              <a:avLst/>
            </a:prstGeom>
            <a:noFill/>
            <a:ln w="63500" cap="flat">
              <a:solidFill>
                <a:srgbClr val="0033CC"/>
              </a:solidFill>
              <a:prstDash val="solid"/>
              <a:round/>
              <a:tailEnd type="triangle" w="med" len="med"/>
            </a:ln>
            <a:effectLst/>
          </p:spPr>
          <p:txBody>
            <a:bodyPr wrap="square" lIns="45719" tIns="45719" rIns="45719" bIns="45719" numCol="1" anchor="t">
              <a:noAutofit/>
            </a:bodyPr>
            <a:lstStyle/>
            <a:p>
              <a:pPr/>
            </a:p>
          </p:txBody>
        </p:sp>
        <p:grpSp>
          <p:nvGrpSpPr>
            <p:cNvPr id="517" name="Group 114"/>
            <p:cNvGrpSpPr/>
            <p:nvPr/>
          </p:nvGrpSpPr>
          <p:grpSpPr>
            <a:xfrm>
              <a:off x="2325596" y="1967734"/>
              <a:ext cx="1420093" cy="652637"/>
              <a:chOff x="1592" y="0"/>
              <a:chExt cx="1420092" cy="652635"/>
            </a:xfrm>
          </p:grpSpPr>
          <p:grpSp>
            <p:nvGrpSpPr>
              <p:cNvPr id="515" name="Group 7"/>
              <p:cNvGrpSpPr/>
              <p:nvPr/>
            </p:nvGrpSpPr>
            <p:grpSpPr>
              <a:xfrm>
                <a:off x="63502" y="0"/>
                <a:ext cx="1358183" cy="614589"/>
                <a:chOff x="0" y="0"/>
                <a:chExt cx="1358181" cy="614588"/>
              </a:xfrm>
            </p:grpSpPr>
            <p:sp>
              <p:nvSpPr>
                <p:cNvPr id="507" name="Line 15"/>
                <p:cNvSpPr/>
                <p:nvPr/>
              </p:nvSpPr>
              <p:spPr>
                <a:xfrm flipV="1">
                  <a:off x="676182" y="204863"/>
                  <a:ext cx="558397" cy="378803"/>
                </a:xfrm>
                <a:prstGeom prst="line">
                  <a:avLst/>
                </a:prstGeom>
                <a:noFill/>
                <a:ln w="12700" cap="flat">
                  <a:solidFill>
                    <a:srgbClr val="00FF00"/>
                  </a:solidFill>
                  <a:prstDash val="solid"/>
                  <a:round/>
                </a:ln>
                <a:effectLst/>
              </p:spPr>
              <p:txBody>
                <a:bodyPr wrap="square" lIns="45719" tIns="45719" rIns="45719" bIns="45719" numCol="1" anchor="t">
                  <a:noAutofit/>
                </a:bodyPr>
                <a:lstStyle/>
                <a:p>
                  <a:pPr/>
                </a:p>
              </p:txBody>
            </p:sp>
            <p:sp>
              <p:nvSpPr>
                <p:cNvPr id="508" name="Line 16"/>
                <p:cNvSpPr/>
                <p:nvPr/>
              </p:nvSpPr>
              <p:spPr>
                <a:xfrm flipV="1">
                  <a:off x="650880" y="72036"/>
                  <a:ext cx="396113" cy="506008"/>
                </a:xfrm>
                <a:prstGeom prst="line">
                  <a:avLst/>
                </a:prstGeom>
                <a:noFill/>
                <a:ln w="12700" cap="flat">
                  <a:solidFill>
                    <a:srgbClr val="00FF00"/>
                  </a:solidFill>
                  <a:prstDash val="solid"/>
                  <a:round/>
                </a:ln>
                <a:effectLst/>
              </p:spPr>
              <p:txBody>
                <a:bodyPr wrap="square" lIns="45719" tIns="45719" rIns="45719" bIns="45719" numCol="1" anchor="t">
                  <a:noAutofit/>
                </a:bodyPr>
                <a:lstStyle/>
                <a:p>
                  <a:pPr/>
                </a:p>
              </p:txBody>
            </p:sp>
            <p:sp>
              <p:nvSpPr>
                <p:cNvPr id="509" name="Oval 17"/>
                <p:cNvSpPr/>
                <p:nvPr/>
              </p:nvSpPr>
              <p:spPr>
                <a:xfrm>
                  <a:off x="1106612" y="-1"/>
                  <a:ext cx="167519" cy="144074"/>
                </a:xfrm>
                <a:prstGeom prst="ellipse">
                  <a:avLst/>
                </a:prstGeom>
                <a:solidFill>
                  <a:srgbClr val="FF00FF"/>
                </a:solidFill>
                <a:ln w="12700" cap="flat">
                  <a:solidFill>
                    <a:srgbClr val="000000"/>
                  </a:solidFill>
                  <a:prstDash val="solid"/>
                  <a:round/>
                </a:ln>
                <a:effectLst/>
              </p:spPr>
              <p:txBody>
                <a:bodyPr wrap="square" lIns="45719" tIns="45719" rIns="45719" bIns="45719" numCol="1" anchor="ctr">
                  <a:noAutofit/>
                </a:bodyPr>
                <a:lstStyle/>
                <a:p>
                  <a:pPr>
                    <a:defRPr>
                      <a:latin typeface="+mn-lt"/>
                      <a:ea typeface="+mn-ea"/>
                      <a:cs typeface="+mn-cs"/>
                      <a:sym typeface="Arial"/>
                    </a:defRPr>
                  </a:pPr>
                </a:p>
              </p:txBody>
            </p:sp>
            <p:sp>
              <p:nvSpPr>
                <p:cNvPr id="510" name="Freeform 19"/>
                <p:cNvSpPr/>
                <p:nvPr/>
              </p:nvSpPr>
              <p:spPr>
                <a:xfrm>
                  <a:off x="764886" y="462785"/>
                  <a:ext cx="69800" cy="1518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6840" y="3282"/>
                        <a:pt x="13680" y="6565"/>
                        <a:pt x="17280" y="10165"/>
                      </a:cubicBezTo>
                      <a:cubicBezTo>
                        <a:pt x="20880" y="13765"/>
                        <a:pt x="21240" y="17682"/>
                        <a:pt x="21600" y="21600"/>
                      </a:cubicBezTo>
                    </a:path>
                  </a:pathLst>
                </a:custGeom>
                <a:noFill/>
                <a:ln w="12700" cap="flat">
                  <a:solidFill>
                    <a:srgbClr val="000000"/>
                  </a:solidFill>
                  <a:prstDash val="solid"/>
                  <a:round/>
                </a:ln>
                <a:effectLst/>
              </p:spPr>
              <p:txBody>
                <a:bodyPr wrap="square" lIns="45719" tIns="45719" rIns="45719" bIns="45719" numCol="1" anchor="ctr">
                  <a:noAutofit/>
                </a:bodyPr>
                <a:lstStyle/>
                <a:p>
                  <a:pPr>
                    <a:defRPr>
                      <a:latin typeface="+mn-lt"/>
                      <a:ea typeface="+mn-ea"/>
                      <a:cs typeface="+mn-cs"/>
                      <a:sym typeface="Arial"/>
                    </a:defRPr>
                  </a:pPr>
                </a:p>
              </p:txBody>
            </p:sp>
            <p:sp>
              <p:nvSpPr>
                <p:cNvPr id="511" name="Line 18"/>
                <p:cNvSpPr/>
                <p:nvPr/>
              </p:nvSpPr>
              <p:spPr>
                <a:xfrm>
                  <a:off x="241389" y="583665"/>
                  <a:ext cx="1116793" cy="1"/>
                </a:xfrm>
                <a:prstGeom prst="line">
                  <a:avLst/>
                </a:prstGeom>
                <a:noFill/>
                <a:ln w="22225" cap="flat">
                  <a:solidFill>
                    <a:srgbClr val="993300"/>
                  </a:solidFill>
                  <a:prstDash val="solid"/>
                  <a:round/>
                </a:ln>
                <a:effectLst/>
              </p:spPr>
              <p:txBody>
                <a:bodyPr wrap="square" lIns="45719" tIns="45719" rIns="45719" bIns="45719" numCol="1" anchor="t">
                  <a:noAutofit/>
                </a:bodyPr>
                <a:lstStyle/>
                <a:p>
                  <a:pPr/>
                </a:p>
              </p:txBody>
            </p:sp>
            <p:sp>
              <p:nvSpPr>
                <p:cNvPr id="512" name="Line 14"/>
                <p:cNvSpPr/>
                <p:nvPr/>
              </p:nvSpPr>
              <p:spPr>
                <a:xfrm>
                  <a:off x="-1" y="589639"/>
                  <a:ext cx="586316" cy="1"/>
                </a:xfrm>
                <a:prstGeom prst="line">
                  <a:avLst/>
                </a:prstGeom>
                <a:noFill/>
                <a:ln w="50800" cap="flat">
                  <a:solidFill>
                    <a:srgbClr val="333300"/>
                  </a:solidFill>
                  <a:prstDash val="solid"/>
                  <a:round/>
                  <a:tailEnd type="triangle" w="med" len="med"/>
                </a:ln>
                <a:effectLst/>
              </p:spPr>
              <p:txBody>
                <a:bodyPr wrap="square" lIns="45719" tIns="45719" rIns="45719" bIns="45719" numCol="1" anchor="t">
                  <a:noAutofit/>
                </a:bodyPr>
                <a:lstStyle/>
                <a:p>
                  <a:pPr/>
                </a:p>
              </p:txBody>
            </p:sp>
            <p:sp>
              <p:nvSpPr>
                <p:cNvPr id="513" name="Freeform 12"/>
                <p:cNvSpPr/>
                <p:nvPr/>
              </p:nvSpPr>
              <p:spPr>
                <a:xfrm>
                  <a:off x="73580" y="105769"/>
                  <a:ext cx="1033033" cy="3879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5073" y="21522"/>
                        <a:pt x="10145" y="21443"/>
                        <a:pt x="13745" y="17843"/>
                      </a:cubicBezTo>
                      <a:cubicBezTo>
                        <a:pt x="17345" y="14243"/>
                        <a:pt x="19473" y="7122"/>
                        <a:pt x="21600" y="0"/>
                      </a:cubicBezTo>
                    </a:path>
                  </a:pathLst>
                </a:custGeom>
                <a:noFill/>
                <a:ln w="22225" cap="flat">
                  <a:solidFill>
                    <a:srgbClr val="FF6600"/>
                  </a:solidFill>
                  <a:prstDash val="solid"/>
                  <a:round/>
                  <a:tailEnd type="triangle" w="med" len="med"/>
                </a:ln>
                <a:effectLst/>
              </p:spPr>
              <p:txBody>
                <a:bodyPr wrap="square" lIns="45719" tIns="45719" rIns="45719" bIns="45719" numCol="1" anchor="ctr">
                  <a:noAutofit/>
                </a:bodyPr>
                <a:lstStyle/>
                <a:p>
                  <a:pPr>
                    <a:defRPr>
                      <a:latin typeface="+mn-lt"/>
                      <a:ea typeface="+mn-ea"/>
                      <a:cs typeface="+mn-cs"/>
                      <a:sym typeface="Arial"/>
                    </a:defRPr>
                  </a:pPr>
                </a:p>
              </p:txBody>
            </p:sp>
            <p:sp>
              <p:nvSpPr>
                <p:cNvPr id="514" name="Line 13"/>
                <p:cNvSpPr/>
                <p:nvPr/>
              </p:nvSpPr>
              <p:spPr>
                <a:xfrm flipV="1">
                  <a:off x="649135" y="164452"/>
                  <a:ext cx="429849" cy="395670"/>
                </a:xfrm>
                <a:prstGeom prst="line">
                  <a:avLst/>
                </a:prstGeom>
                <a:noFill/>
                <a:ln w="38100" cap="flat">
                  <a:solidFill>
                    <a:srgbClr val="FF0000"/>
                  </a:solidFill>
                  <a:prstDash val="solid"/>
                  <a:round/>
                  <a:tailEnd type="triangle" w="med" len="med"/>
                </a:ln>
                <a:effectLst/>
              </p:spPr>
              <p:txBody>
                <a:bodyPr wrap="square" lIns="45719" tIns="45719" rIns="45719" bIns="45719" numCol="1" anchor="t">
                  <a:noAutofit/>
                </a:bodyPr>
                <a:lstStyle/>
                <a:p>
                  <a:pPr/>
                </a:p>
              </p:txBody>
            </p:sp>
          </p:grpSp>
          <p:sp>
            <p:nvSpPr>
              <p:cNvPr id="516" name="7-Point Star 96"/>
              <p:cNvSpPr/>
              <p:nvPr/>
            </p:nvSpPr>
            <p:spPr>
              <a:xfrm>
                <a:off x="1592" y="515020"/>
                <a:ext cx="123821" cy="137616"/>
              </a:xfrm>
              <a:prstGeom prst="star7">
                <a:avLst>
                  <a:gd name="adj" fmla="val 34601"/>
                  <a:gd name="hf" fmla="val 102572"/>
                  <a:gd name="vf" fmla="val 105210"/>
                </a:avLst>
              </a:prstGeom>
              <a:solidFill>
                <a:srgbClr val="C00000"/>
              </a:solidFill>
              <a:ln w="12700" cap="flat">
                <a:noFill/>
                <a:miter lim="400000"/>
              </a:ln>
              <a:effectLst/>
            </p:spPr>
            <p:txBody>
              <a:bodyPr wrap="square" lIns="45719" tIns="45719" rIns="45719" bIns="45719" numCol="1" anchor="ctr">
                <a:noAutofit/>
              </a:bodyPr>
              <a:lstStyle/>
              <a:p>
                <a:pPr algn="ctr">
                  <a:defRPr>
                    <a:solidFill>
                      <a:schemeClr val="accent3">
                        <a:lumOff val="44000"/>
                      </a:schemeClr>
                    </a:solidFill>
                  </a:defRPr>
                </a:pPr>
              </a:p>
            </p:txBody>
          </p:sp>
        </p:grpSp>
        <p:pic>
          <p:nvPicPr>
            <p:cNvPr id="518" name="Picture 3" descr="Picture 3"/>
            <p:cNvPicPr>
              <a:picLocks noChangeAspect="1"/>
            </p:cNvPicPr>
            <p:nvPr/>
          </p:nvPicPr>
          <p:blipFill>
            <a:blip r:embed="rId7">
              <a:extLst/>
            </a:blip>
            <a:stretch>
              <a:fillRect/>
            </a:stretch>
          </p:blipFill>
          <p:spPr>
            <a:xfrm>
              <a:off x="383851" y="1869434"/>
              <a:ext cx="646597" cy="621926"/>
            </a:xfrm>
            <a:prstGeom prst="rect">
              <a:avLst/>
            </a:prstGeom>
            <a:ln w="12700" cap="flat">
              <a:noFill/>
              <a:miter lim="400000"/>
            </a:ln>
            <a:effectLst/>
          </p:spPr>
        </p:pic>
        <p:sp>
          <p:nvSpPr>
            <p:cNvPr id="519" name="TextBox 118"/>
            <p:cNvSpPr txBox="1"/>
            <p:nvPr/>
          </p:nvSpPr>
          <p:spPr>
            <a:xfrm>
              <a:off x="0" y="2438499"/>
              <a:ext cx="1268671" cy="2392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100">
                  <a:latin typeface="+mn-lt"/>
                  <a:ea typeface="+mn-ea"/>
                  <a:cs typeface="+mn-cs"/>
                  <a:sym typeface="Arial"/>
                </a:defRPr>
              </a:lvl1pPr>
            </a:lstStyle>
            <a:p>
              <a:pPr/>
              <a:r>
                <a:t>nMoldyn/MDANSE</a:t>
              </a:r>
            </a:p>
          </p:txBody>
        </p:sp>
      </p:grpSp>
      <p:sp>
        <p:nvSpPr>
          <p:cNvPr id="543" name="Straight Arrow Connector 70"/>
          <p:cNvSpPr/>
          <p:nvPr/>
        </p:nvSpPr>
        <p:spPr>
          <a:xfrm>
            <a:off x="1165170" y="4816498"/>
            <a:ext cx="2358444" cy="13236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63500">
            <a:solidFill>
              <a:srgbClr val="0033CC"/>
            </a:solidFill>
            <a:tailEnd type="triangle"/>
          </a:ln>
        </p:spPr>
        <p:txBody>
          <a:bodyPr/>
          <a:lstStyle/>
          <a:p>
            <a:pPr/>
          </a:p>
        </p:txBody>
      </p:sp>
      <p:grpSp>
        <p:nvGrpSpPr>
          <p:cNvPr id="537" name="Group 141"/>
          <p:cNvGrpSpPr/>
          <p:nvPr/>
        </p:nvGrpSpPr>
        <p:grpSpPr>
          <a:xfrm>
            <a:off x="5020780" y="3638436"/>
            <a:ext cx="1755334" cy="818811"/>
            <a:chOff x="0" y="0"/>
            <a:chExt cx="1755333" cy="818810"/>
          </a:xfrm>
        </p:grpSpPr>
        <p:pic>
          <p:nvPicPr>
            <p:cNvPr id="522" name="Picture 5" descr="Picture 5"/>
            <p:cNvPicPr>
              <a:picLocks noChangeAspect="1"/>
            </p:cNvPicPr>
            <p:nvPr/>
          </p:nvPicPr>
          <p:blipFill>
            <a:blip r:embed="rId8">
              <a:extLst/>
            </a:blip>
            <a:stretch>
              <a:fillRect/>
            </a:stretch>
          </p:blipFill>
          <p:spPr>
            <a:xfrm>
              <a:off x="736015" y="575409"/>
              <a:ext cx="224035" cy="212888"/>
            </a:xfrm>
            <a:prstGeom prst="rect">
              <a:avLst/>
            </a:prstGeom>
            <a:ln w="12700" cap="flat">
              <a:noFill/>
              <a:miter lim="400000"/>
            </a:ln>
            <a:effectLst/>
          </p:spPr>
        </p:pic>
        <p:grpSp>
          <p:nvGrpSpPr>
            <p:cNvPr id="525" name="Object 22"/>
            <p:cNvGrpSpPr/>
            <p:nvPr/>
          </p:nvGrpSpPr>
          <p:grpSpPr>
            <a:xfrm>
              <a:off x="290487" y="358042"/>
              <a:ext cx="207630" cy="233812"/>
              <a:chOff x="0" y="0"/>
              <a:chExt cx="207628" cy="233810"/>
            </a:xfrm>
          </p:grpSpPr>
          <p:sp>
            <p:nvSpPr>
              <p:cNvPr id="523" name="Rectangle"/>
              <p:cNvSpPr/>
              <p:nvPr/>
            </p:nvSpPr>
            <p:spPr>
              <a:xfrm>
                <a:off x="0" y="0"/>
                <a:ext cx="207629" cy="233811"/>
              </a:xfrm>
              <a:prstGeom prst="rect">
                <a:avLst/>
              </a:prstGeom>
              <a:solidFill>
                <a:schemeClr val="accent3">
                  <a:lumOff val="44000"/>
                  <a:alpha val="50195"/>
                </a:schemeClr>
              </a:solidFill>
              <a:ln w="12700" cap="flat">
                <a:noFill/>
                <a:miter lim="400000"/>
              </a:ln>
              <a:effectLst/>
            </p:spPr>
            <p:txBody>
              <a:bodyPr wrap="square" lIns="45719" tIns="45719" rIns="45719" bIns="45719" numCol="1" anchor="ctr">
                <a:noAutofit/>
              </a:bodyPr>
              <a:lstStyle/>
              <a:p>
                <a:pPr/>
              </a:p>
            </p:txBody>
          </p:sp>
          <p:pic>
            <p:nvPicPr>
              <p:cNvPr id="524" name="image8.pdf" descr="image8.pdf"/>
              <p:cNvPicPr>
                <a:picLocks noChangeAspect="1"/>
              </p:cNvPicPr>
              <p:nvPr/>
            </p:nvPicPr>
            <p:blipFill>
              <a:blip r:embed="rId9">
                <a:extLst/>
              </a:blip>
              <a:stretch>
                <a:fillRect/>
              </a:stretch>
            </p:blipFill>
            <p:spPr>
              <a:xfrm>
                <a:off x="0" y="0"/>
                <a:ext cx="207629" cy="233811"/>
              </a:xfrm>
              <a:prstGeom prst="rect">
                <a:avLst/>
              </a:prstGeom>
              <a:ln w="12700" cap="flat">
                <a:noFill/>
                <a:miter lim="400000"/>
              </a:ln>
              <a:effectLst/>
            </p:spPr>
          </p:pic>
        </p:grpSp>
        <p:grpSp>
          <p:nvGrpSpPr>
            <p:cNvPr id="528" name="Object 21"/>
            <p:cNvGrpSpPr/>
            <p:nvPr/>
          </p:nvGrpSpPr>
          <p:grpSpPr>
            <a:xfrm>
              <a:off x="1559291" y="-1"/>
              <a:ext cx="196043" cy="206490"/>
              <a:chOff x="0" y="0"/>
              <a:chExt cx="196041" cy="206488"/>
            </a:xfrm>
          </p:grpSpPr>
          <p:sp>
            <p:nvSpPr>
              <p:cNvPr id="526" name="Rectangle"/>
              <p:cNvSpPr/>
              <p:nvPr/>
            </p:nvSpPr>
            <p:spPr>
              <a:xfrm>
                <a:off x="0" y="0"/>
                <a:ext cx="196042" cy="206489"/>
              </a:xfrm>
              <a:prstGeom prst="rect">
                <a:avLst/>
              </a:prstGeom>
              <a:solidFill>
                <a:schemeClr val="accent3">
                  <a:lumOff val="44000"/>
                  <a:alpha val="50195"/>
                </a:schemeClr>
              </a:solidFill>
              <a:ln w="12700" cap="flat">
                <a:noFill/>
                <a:miter lim="400000"/>
              </a:ln>
              <a:effectLst/>
            </p:spPr>
            <p:txBody>
              <a:bodyPr wrap="square" lIns="45719" tIns="45719" rIns="45719" bIns="45719" numCol="1" anchor="ctr">
                <a:noAutofit/>
              </a:bodyPr>
              <a:lstStyle/>
              <a:p>
                <a:pPr/>
              </a:p>
            </p:txBody>
          </p:sp>
          <p:pic>
            <p:nvPicPr>
              <p:cNvPr id="527" name="image9.pdf" descr="image9.pdf"/>
              <p:cNvPicPr>
                <a:picLocks noChangeAspect="1"/>
              </p:cNvPicPr>
              <p:nvPr/>
            </p:nvPicPr>
            <p:blipFill>
              <a:blip r:embed="rId10">
                <a:extLst/>
              </a:blip>
              <a:stretch>
                <a:fillRect/>
              </a:stretch>
            </p:blipFill>
            <p:spPr>
              <a:xfrm>
                <a:off x="0" y="0"/>
                <a:ext cx="196042" cy="206489"/>
              </a:xfrm>
              <a:prstGeom prst="rect">
                <a:avLst/>
              </a:prstGeom>
              <a:ln w="12700" cap="flat">
                <a:noFill/>
                <a:miter lim="400000"/>
              </a:ln>
              <a:effectLst/>
            </p:spPr>
          </p:pic>
        </p:grpSp>
        <p:sp>
          <p:nvSpPr>
            <p:cNvPr id="529" name="Text Box 20"/>
            <p:cNvSpPr txBox="1"/>
            <p:nvPr/>
          </p:nvSpPr>
          <p:spPr>
            <a:xfrm>
              <a:off x="986712" y="468742"/>
              <a:ext cx="251604" cy="218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sz="1000">
                  <a:latin typeface="Symbol"/>
                  <a:ea typeface="Symbol"/>
                  <a:cs typeface="Symbol"/>
                  <a:sym typeface="Symbol"/>
                </a:defRPr>
              </a:lvl1pPr>
            </a:lstStyle>
            <a:p>
              <a:pPr/>
              <a:r>
                <a:t>W</a:t>
              </a:r>
            </a:p>
          </p:txBody>
        </p:sp>
        <p:grpSp>
          <p:nvGrpSpPr>
            <p:cNvPr id="536" name="Group 5141"/>
            <p:cNvGrpSpPr/>
            <p:nvPr/>
          </p:nvGrpSpPr>
          <p:grpSpPr>
            <a:xfrm>
              <a:off x="0" y="567096"/>
              <a:ext cx="355239" cy="251715"/>
              <a:chOff x="0" y="0"/>
              <a:chExt cx="355237" cy="251713"/>
            </a:xfrm>
          </p:grpSpPr>
          <p:sp>
            <p:nvSpPr>
              <p:cNvPr id="530" name="Straight Arrow Connector 5126"/>
              <p:cNvSpPr/>
              <p:nvPr/>
            </p:nvSpPr>
            <p:spPr>
              <a:xfrm>
                <a:off x="211222" y="125856"/>
                <a:ext cx="144016" cy="1"/>
              </a:xfrm>
              <a:prstGeom prst="line">
                <a:avLst/>
              </a:prstGeom>
              <a:noFill/>
              <a:ln w="9525" cap="flat">
                <a:solidFill>
                  <a:srgbClr val="C00000"/>
                </a:solidFill>
                <a:prstDash val="solid"/>
                <a:round/>
                <a:tailEnd type="triangle" w="med" len="med"/>
              </a:ln>
              <a:effectLst/>
            </p:spPr>
            <p:txBody>
              <a:bodyPr wrap="square" lIns="45719" tIns="45719" rIns="45719" bIns="45719" numCol="1" anchor="t">
                <a:noAutofit/>
              </a:bodyPr>
              <a:lstStyle/>
              <a:p>
                <a:pPr/>
              </a:p>
            </p:txBody>
          </p:sp>
          <p:sp>
            <p:nvSpPr>
              <p:cNvPr id="531" name="Straight Arrow Connector 140"/>
              <p:cNvSpPr/>
              <p:nvPr/>
            </p:nvSpPr>
            <p:spPr>
              <a:xfrm>
                <a:off x="211222" y="125857"/>
                <a:ext cx="72009" cy="125857"/>
              </a:xfrm>
              <a:prstGeom prst="line">
                <a:avLst/>
              </a:prstGeom>
              <a:noFill/>
              <a:ln w="9525" cap="flat">
                <a:solidFill>
                  <a:srgbClr val="C00000"/>
                </a:solidFill>
                <a:prstDash val="solid"/>
                <a:round/>
                <a:tailEnd type="triangle" w="med" len="med"/>
              </a:ln>
              <a:effectLst/>
            </p:spPr>
            <p:txBody>
              <a:bodyPr wrap="square" lIns="45719" tIns="45719" rIns="45719" bIns="45719" numCol="1" anchor="t">
                <a:noAutofit/>
              </a:bodyPr>
              <a:lstStyle/>
              <a:p>
                <a:pPr/>
              </a:p>
            </p:txBody>
          </p:sp>
          <p:sp>
            <p:nvSpPr>
              <p:cNvPr id="532" name="Straight Arrow Connector 143"/>
              <p:cNvSpPr/>
              <p:nvPr/>
            </p:nvSpPr>
            <p:spPr>
              <a:xfrm flipH="1">
                <a:off x="139215" y="125856"/>
                <a:ext cx="72008" cy="125859"/>
              </a:xfrm>
              <a:prstGeom prst="line">
                <a:avLst/>
              </a:prstGeom>
              <a:noFill/>
              <a:ln w="9525" cap="flat">
                <a:solidFill>
                  <a:srgbClr val="C00000"/>
                </a:solidFill>
                <a:prstDash val="solid"/>
                <a:round/>
                <a:tailEnd type="triangle" w="med" len="med"/>
              </a:ln>
              <a:effectLst/>
            </p:spPr>
            <p:txBody>
              <a:bodyPr wrap="square" lIns="45719" tIns="45719" rIns="45719" bIns="45719" numCol="1" anchor="t">
                <a:noAutofit/>
              </a:bodyPr>
              <a:lstStyle/>
              <a:p>
                <a:pPr/>
              </a:p>
            </p:txBody>
          </p:sp>
          <p:pic>
            <p:nvPicPr>
              <p:cNvPr id="533" name="Picture 10" descr="Picture 10"/>
              <p:cNvPicPr>
                <a:picLocks noChangeAspect="1"/>
              </p:cNvPicPr>
              <p:nvPr/>
            </p:nvPicPr>
            <p:blipFill>
              <a:blip r:embed="rId11">
                <a:extLst/>
              </a:blip>
              <a:stretch>
                <a:fillRect/>
              </a:stretch>
            </p:blipFill>
            <p:spPr>
              <a:xfrm rot="10800000">
                <a:off x="0" y="67589"/>
                <a:ext cx="207963" cy="116537"/>
              </a:xfrm>
              <a:prstGeom prst="rect">
                <a:avLst/>
              </a:prstGeom>
              <a:ln w="12700" cap="flat">
                <a:noFill/>
                <a:miter lim="400000"/>
              </a:ln>
              <a:effectLst/>
            </p:spPr>
          </p:pic>
          <p:sp>
            <p:nvSpPr>
              <p:cNvPr id="534" name="Straight Arrow Connector 149"/>
              <p:cNvSpPr/>
              <p:nvPr/>
            </p:nvSpPr>
            <p:spPr>
              <a:xfrm flipV="1">
                <a:off x="207962" y="0"/>
                <a:ext cx="75268" cy="125858"/>
              </a:xfrm>
              <a:prstGeom prst="line">
                <a:avLst/>
              </a:prstGeom>
              <a:noFill/>
              <a:ln w="9525" cap="flat">
                <a:solidFill>
                  <a:srgbClr val="C00000"/>
                </a:solidFill>
                <a:prstDash val="solid"/>
                <a:round/>
                <a:tailEnd type="triangle" w="med" len="med"/>
              </a:ln>
              <a:effectLst/>
            </p:spPr>
            <p:txBody>
              <a:bodyPr wrap="square" lIns="45719" tIns="45719" rIns="45719" bIns="45719" numCol="1" anchor="t">
                <a:noAutofit/>
              </a:bodyPr>
              <a:lstStyle/>
              <a:p>
                <a:pPr/>
              </a:p>
            </p:txBody>
          </p:sp>
          <p:sp>
            <p:nvSpPr>
              <p:cNvPr id="535" name="Straight Arrow Connector 155"/>
              <p:cNvSpPr/>
              <p:nvPr/>
            </p:nvSpPr>
            <p:spPr>
              <a:xfrm flipH="1" flipV="1">
                <a:off x="139215" y="0"/>
                <a:ext cx="68748" cy="125858"/>
              </a:xfrm>
              <a:prstGeom prst="line">
                <a:avLst/>
              </a:prstGeom>
              <a:noFill/>
              <a:ln w="9525" cap="flat">
                <a:solidFill>
                  <a:srgbClr val="C00000"/>
                </a:solidFill>
                <a:prstDash val="solid"/>
                <a:round/>
                <a:tailEnd type="triangle" w="med" len="med"/>
              </a:ln>
              <a:effectLst/>
            </p:spPr>
            <p:txBody>
              <a:bodyPr wrap="square" lIns="45719" tIns="45719" rIns="45719" bIns="45719" numCol="1" anchor="t">
                <a:noAutofit/>
              </a:bodyPr>
              <a:lstStyle/>
              <a:p>
                <a:pPr/>
              </a:p>
            </p:txBody>
          </p:sp>
        </p:grpSp>
      </p:grpSp>
      <p:pic>
        <p:nvPicPr>
          <p:cNvPr id="538" name="Picture 8" descr="Picture 8"/>
          <p:cNvPicPr>
            <a:picLocks noChangeAspect="1"/>
          </p:cNvPicPr>
          <p:nvPr/>
        </p:nvPicPr>
        <p:blipFill>
          <a:blip r:embed="rId12">
            <a:extLst/>
          </a:blip>
          <a:stretch>
            <a:fillRect/>
          </a:stretch>
        </p:blipFill>
        <p:spPr>
          <a:xfrm>
            <a:off x="7147073" y="4314516"/>
            <a:ext cx="1810161" cy="1623429"/>
          </a:xfrm>
          <a:prstGeom prst="rect">
            <a:avLst/>
          </a:prstGeom>
          <a:ln w="12700">
            <a:miter lim="400000"/>
          </a:ln>
        </p:spPr>
      </p:pic>
      <p:sp>
        <p:nvSpPr>
          <p:cNvPr id="539" name="TextBox 51"/>
          <p:cNvSpPr txBox="1"/>
          <p:nvPr/>
        </p:nvSpPr>
        <p:spPr>
          <a:xfrm>
            <a:off x="7336408" y="6120000"/>
            <a:ext cx="1400013" cy="376062"/>
          </a:xfrm>
          <a:prstGeom prst="rect">
            <a:avLst/>
          </a:prstGeom>
          <a:solidFill>
            <a:schemeClr val="accent3">
              <a:lumOff val="44000"/>
            </a:schemeClr>
          </a:solidFill>
          <a:ln w="25400">
            <a:solidFill>
              <a:srgbClr val="C00000"/>
            </a:solidFill>
          </a:ln>
          <a:extLst>
            <a:ext uri="{C572A759-6A51-4108-AA02-DFA0A04FC94B}">
              <ma14:wrappingTextBoxFlag xmlns:ma14="http://schemas.microsoft.com/office/mac/drawingml/2011/main" val="1"/>
            </a:ext>
          </a:extLst>
        </p:spPr>
        <p:txBody>
          <a:bodyPr wrap="none" lIns="45719" rIns="45719">
            <a:spAutoFit/>
          </a:bodyPr>
          <a:lstStyle>
            <a:lvl1pPr>
              <a:defRPr i="1">
                <a:solidFill>
                  <a:srgbClr val="0033CC"/>
                </a:solidFill>
                <a:latin typeface="+mn-lt"/>
                <a:ea typeface="+mn-ea"/>
                <a:cs typeface="+mn-cs"/>
                <a:sym typeface="Arial"/>
              </a:defRPr>
            </a:lvl1pPr>
          </a:lstStyle>
          <a:p>
            <a:pPr/>
            <a:r>
              <a:t>Experiments</a:t>
            </a:r>
          </a:p>
        </p:txBody>
      </p:sp>
      <p:sp>
        <p:nvSpPr>
          <p:cNvPr id="540" name="Straight Arrow Connector 52"/>
          <p:cNvSpPr/>
          <p:nvPr/>
        </p:nvSpPr>
        <p:spPr>
          <a:xfrm flipH="1">
            <a:off x="5993047" y="6294507"/>
            <a:ext cx="1339589" cy="24227"/>
          </a:xfrm>
          <a:prstGeom prst="line">
            <a:avLst/>
          </a:prstGeom>
          <a:ln w="63500">
            <a:solidFill>
              <a:schemeClr val="accent3">
                <a:lumOff val="44000"/>
              </a:schemeClr>
            </a:solidFill>
            <a:tailEnd type="triangle"/>
          </a:ln>
        </p:spPr>
        <p:txBody>
          <a:bodyPr lIns="45719" rIns="45719"/>
          <a:lstStyle/>
          <a:p>
            <a:pPr/>
          </a:p>
        </p:txBody>
      </p:sp>
      <p:pic>
        <p:nvPicPr>
          <p:cNvPr id="541" name="Picture 2" descr="Picture 2"/>
          <p:cNvPicPr>
            <a:picLocks noChangeAspect="1"/>
          </p:cNvPicPr>
          <p:nvPr/>
        </p:nvPicPr>
        <p:blipFill>
          <a:blip r:embed="rId13">
            <a:extLst/>
          </a:blip>
          <a:stretch>
            <a:fillRect/>
          </a:stretch>
        </p:blipFill>
        <p:spPr>
          <a:xfrm>
            <a:off x="107504" y="4247682"/>
            <a:ext cx="2307666" cy="1719213"/>
          </a:xfrm>
          <a:prstGeom prst="rect">
            <a:avLst/>
          </a:prstGeom>
          <a:ln w="12700">
            <a:miter lim="400000"/>
          </a:ln>
        </p:spPr>
      </p:pic>
      <p:sp>
        <p:nvSpPr>
          <p:cNvPr id="542" name="TextBox 6"/>
          <p:cNvSpPr txBox="1"/>
          <p:nvPr/>
        </p:nvSpPr>
        <p:spPr>
          <a:xfrm>
            <a:off x="179510" y="3741680"/>
            <a:ext cx="1387114"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latin typeface="+mn-lt"/>
                <a:ea typeface="+mn-ea"/>
                <a:cs typeface="+mn-cs"/>
                <a:sym typeface="Arial"/>
              </a:defRPr>
            </a:lvl1pPr>
          </a:lstStyle>
          <a:p>
            <a:pPr/>
            <a:r>
              <a:t>IRIS/OSIRIS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6" name="Rectangle"/>
          <p:cNvSpPr/>
          <p:nvPr/>
        </p:nvSpPr>
        <p:spPr>
          <a:xfrm>
            <a:off x="99892" y="1218917"/>
            <a:ext cx="9003737" cy="4508981"/>
          </a:xfrm>
          <a:prstGeom prst="rect">
            <a:avLst/>
          </a:prstGeom>
          <a:solidFill>
            <a:schemeClr val="accent3">
              <a:lumOff val="44000"/>
            </a:schemeClr>
          </a:solidFill>
          <a:ln w="12700">
            <a:solidFill>
              <a:srgbClr val="4F81BD"/>
            </a:solidFill>
          </a:ln>
          <a:effectLst>
            <a:outerShdw sx="100000" sy="100000" kx="0" ky="0" algn="b" rotWithShape="0" blurRad="25400" dist="12700" dir="5400000">
              <a:srgbClr val="000000">
                <a:alpha val="35000"/>
              </a:srgbClr>
            </a:outerShdw>
          </a:effectLst>
        </p:spPr>
        <p:txBody>
          <a:bodyPr lIns="41493" tIns="41493" rIns="41493" bIns="41493" anchor="ctr"/>
          <a:lstStyle/>
          <a:p>
            <a:pPr defTabSz="829875">
              <a:defRPr i="1" sz="1600">
                <a:latin typeface="+mn-lt"/>
                <a:ea typeface="+mn-ea"/>
                <a:cs typeface="+mn-cs"/>
                <a:sym typeface="Arial"/>
              </a:defRPr>
            </a:pPr>
          </a:p>
        </p:txBody>
      </p:sp>
      <p:sp>
        <p:nvSpPr>
          <p:cNvPr id="747" name="Absolute neutron energy and spatial location of beams on 4PI monitor…"/>
          <p:cNvSpPr txBox="1"/>
          <p:nvPr/>
        </p:nvSpPr>
        <p:spPr>
          <a:xfrm>
            <a:off x="510694" y="5448815"/>
            <a:ext cx="8075109" cy="872286"/>
          </a:xfrm>
          <a:prstGeom prst="rect">
            <a:avLst/>
          </a:prstGeom>
          <a:solidFill>
            <a:schemeClr val="accent3">
              <a:lumOff val="44000"/>
            </a:schemeClr>
          </a:solidFill>
          <a:ln w="12700">
            <a:solidFill>
              <a:srgbClr val="4F81BD"/>
            </a:solidFill>
          </a:ln>
          <a:extLst>
            <a:ext uri="{C572A759-6A51-4108-AA02-DFA0A04FC94B}">
              <ma14:wrappingTextBoxFlag xmlns:ma14="http://schemas.microsoft.com/office/mac/drawingml/2011/main" val="1"/>
            </a:ext>
          </a:extLst>
        </p:spPr>
        <p:txBody>
          <a:bodyPr wrap="none" lIns="41493" tIns="41493" rIns="41493" bIns="41493">
            <a:spAutoFit/>
          </a:bodyPr>
          <a:lstStyle/>
          <a:p>
            <a:pPr defTabSz="829875">
              <a:defRPr i="1" sz="2600">
                <a:latin typeface="+mn-lt"/>
                <a:ea typeface="+mn-ea"/>
                <a:cs typeface="+mn-cs"/>
                <a:sym typeface="Arial"/>
              </a:defRPr>
            </a:pPr>
            <a:r>
              <a:t>Absolute neutron energy and spatial location of beams</a:t>
            </a:r>
            <a:br/>
            <a:r>
              <a:t>on 4PI monitor…</a:t>
            </a:r>
          </a:p>
        </p:txBody>
      </p:sp>
      <p:sp>
        <p:nvSpPr>
          <p:cNvPr id="748" name="McStas output outside Mantid"/>
          <p:cNvSpPr txBox="1"/>
          <p:nvPr>
            <p:ph type="title"/>
          </p:nvPr>
        </p:nvSpPr>
        <p:spPr>
          <a:prstGeom prst="rect">
            <a:avLst/>
          </a:prstGeom>
        </p:spPr>
        <p:txBody>
          <a:bodyPr/>
          <a:lstStyle/>
          <a:p>
            <a:pPr/>
            <a:r>
              <a:t>McStas output outside Mantid</a:t>
            </a:r>
          </a:p>
        </p:txBody>
      </p:sp>
      <p:sp>
        <p:nvSpPr>
          <p:cNvPr id="74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50" name="Overview_plots_log.pdf" descr="Overview_plots_log.pdf"/>
          <p:cNvPicPr>
            <a:picLocks noChangeAspect="1"/>
          </p:cNvPicPr>
          <p:nvPr/>
        </p:nvPicPr>
        <p:blipFill>
          <a:blip r:embed="rId2">
            <a:extLst/>
          </a:blip>
          <a:srcRect l="0" t="27429" r="58954" b="49823"/>
          <a:stretch>
            <a:fillRect/>
          </a:stretch>
        </p:blipFill>
        <p:spPr>
          <a:xfrm>
            <a:off x="-586531" y="1126421"/>
            <a:ext cx="9971379" cy="4270008"/>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2" name="Rectangle"/>
          <p:cNvSpPr/>
          <p:nvPr/>
        </p:nvSpPr>
        <p:spPr>
          <a:xfrm>
            <a:off x="99892" y="1218917"/>
            <a:ext cx="9003737" cy="4508981"/>
          </a:xfrm>
          <a:prstGeom prst="rect">
            <a:avLst/>
          </a:prstGeom>
          <a:solidFill>
            <a:schemeClr val="accent3">
              <a:lumOff val="44000"/>
            </a:schemeClr>
          </a:solidFill>
          <a:ln w="12700">
            <a:solidFill>
              <a:srgbClr val="4F81BD"/>
            </a:solidFill>
          </a:ln>
          <a:effectLst>
            <a:outerShdw sx="100000" sy="100000" kx="0" ky="0" algn="b" rotWithShape="0" blurRad="25400" dist="12700" dir="5400000">
              <a:srgbClr val="000000">
                <a:alpha val="35000"/>
              </a:srgbClr>
            </a:outerShdw>
          </a:effectLst>
        </p:spPr>
        <p:txBody>
          <a:bodyPr lIns="41493" tIns="41493" rIns="41493" bIns="41493" anchor="ctr"/>
          <a:lstStyle/>
          <a:p>
            <a:pPr defTabSz="829875">
              <a:defRPr i="1" sz="1600">
                <a:latin typeface="+mn-lt"/>
                <a:ea typeface="+mn-ea"/>
                <a:cs typeface="+mn-cs"/>
                <a:sym typeface="Arial"/>
              </a:defRPr>
            </a:pPr>
          </a:p>
        </p:txBody>
      </p:sp>
      <p:sp>
        <p:nvSpPr>
          <p:cNvPr id="753" name="… result is relatively sparse in ToF on the individual…"/>
          <p:cNvSpPr txBox="1"/>
          <p:nvPr/>
        </p:nvSpPr>
        <p:spPr>
          <a:xfrm>
            <a:off x="510694" y="5448815"/>
            <a:ext cx="7706697" cy="872286"/>
          </a:xfrm>
          <a:prstGeom prst="rect">
            <a:avLst/>
          </a:prstGeom>
          <a:solidFill>
            <a:schemeClr val="accent3">
              <a:lumOff val="44000"/>
            </a:schemeClr>
          </a:solidFill>
          <a:ln w="12700">
            <a:solidFill>
              <a:srgbClr val="4F81BD"/>
            </a:solidFill>
          </a:ln>
          <a:extLst>
            <a:ext uri="{C572A759-6A51-4108-AA02-DFA0A04FC94B}">
              <ma14:wrappingTextBoxFlag xmlns:ma14="http://schemas.microsoft.com/office/mac/drawingml/2011/main" val="1"/>
            </a:ext>
          </a:extLst>
        </p:spPr>
        <p:txBody>
          <a:bodyPr wrap="none" lIns="41493" tIns="41493" rIns="41493" bIns="41493">
            <a:spAutoFit/>
          </a:bodyPr>
          <a:lstStyle/>
          <a:p>
            <a:pPr defTabSz="829875">
              <a:defRPr i="1" sz="2600">
                <a:latin typeface="+mn-lt"/>
                <a:ea typeface="+mn-ea"/>
                <a:cs typeface="+mn-cs"/>
                <a:sym typeface="Arial"/>
              </a:defRPr>
            </a:pPr>
            <a:r>
              <a:t>… result is relatively sparse in ToF on the individual</a:t>
            </a:r>
          </a:p>
          <a:p>
            <a:pPr defTabSz="829875">
              <a:defRPr i="1" sz="2600">
                <a:latin typeface="+mn-lt"/>
                <a:ea typeface="+mn-ea"/>
                <a:cs typeface="+mn-cs"/>
                <a:sym typeface="Arial"/>
              </a:defRPr>
            </a:pPr>
            <a:r>
              <a:t>panels…</a:t>
            </a:r>
          </a:p>
        </p:txBody>
      </p:sp>
      <p:sp>
        <p:nvSpPr>
          <p:cNvPr id="754" name="McStas output outside Mantid"/>
          <p:cNvSpPr txBox="1"/>
          <p:nvPr>
            <p:ph type="title"/>
          </p:nvPr>
        </p:nvSpPr>
        <p:spPr>
          <a:prstGeom prst="rect">
            <a:avLst/>
          </a:prstGeom>
        </p:spPr>
        <p:txBody>
          <a:bodyPr/>
          <a:lstStyle/>
          <a:p>
            <a:pPr/>
            <a:r>
              <a:t>McStas output outside Mantid</a:t>
            </a:r>
          </a:p>
        </p:txBody>
      </p:sp>
      <p:sp>
        <p:nvSpPr>
          <p:cNvPr id="75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56" name="Overview_plots_log.pdf" descr="Overview_plots_log.pdf"/>
          <p:cNvPicPr>
            <a:picLocks noChangeAspect="1"/>
          </p:cNvPicPr>
          <p:nvPr/>
        </p:nvPicPr>
        <p:blipFill>
          <a:blip r:embed="rId2">
            <a:extLst/>
          </a:blip>
          <a:srcRect l="0" t="50596" r="59022" b="26889"/>
          <a:stretch>
            <a:fillRect/>
          </a:stretch>
        </p:blipFill>
        <p:spPr>
          <a:xfrm>
            <a:off x="-644629" y="1303330"/>
            <a:ext cx="10087657" cy="4282727"/>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8" name="The event data are then reduced in Mantid"/>
          <p:cNvSpPr txBox="1"/>
          <p:nvPr>
            <p:ph type="title"/>
          </p:nvPr>
        </p:nvSpPr>
        <p:spPr>
          <a:prstGeom prst="rect">
            <a:avLst/>
          </a:prstGeom>
        </p:spPr>
        <p:txBody>
          <a:bodyPr/>
          <a:lstStyle>
            <a:lvl1pPr defTabSz="746888">
              <a:defRPr sz="3420"/>
            </a:lvl1pPr>
          </a:lstStyle>
          <a:p>
            <a:pPr/>
            <a:r>
              <a:t>The event data are then reduced in Mantid</a:t>
            </a:r>
          </a:p>
        </p:txBody>
      </p:sp>
      <p:sp>
        <p:nvSpPr>
          <p:cNvPr id="759" name="Steps:…"/>
          <p:cNvSpPr txBox="1"/>
          <p:nvPr>
            <p:ph type="body" idx="1"/>
          </p:nvPr>
        </p:nvSpPr>
        <p:spPr>
          <a:prstGeom prst="rect">
            <a:avLst/>
          </a:prstGeom>
        </p:spPr>
        <p:txBody>
          <a:bodyPr/>
          <a:lstStyle/>
          <a:p>
            <a:pPr/>
            <a:r>
              <a:t>Steps:</a:t>
            </a:r>
          </a:p>
          <a:p>
            <a:pPr lvl="1" marL="657225" indent="-200025">
              <a:buSzPct val="45000"/>
              <a:buChar char="l"/>
            </a:pPr>
            <a:r>
              <a:t>ConvertUnits on event dataset, indirect geometry and Efixed of 1.85</a:t>
            </a:r>
          </a:p>
          <a:p>
            <a:pPr lvl="1" marL="657225" indent="-200025">
              <a:buSzPct val="45000"/>
              <a:buChar char="l"/>
            </a:pPr>
            <a:r>
              <a:t>Rebin dataset to achieve spectra</a:t>
            </a:r>
          </a:p>
          <a:p>
            <a:pPr lvl="1" marL="657225" indent="-200025">
              <a:buSzPct val="45000"/>
              <a:buChar char="l"/>
            </a:pPr>
            <a:r>
              <a:t>SumSpectra to get the final reduced dataset</a:t>
            </a:r>
          </a:p>
        </p:txBody>
      </p:sp>
      <p:sp>
        <p:nvSpPr>
          <p:cNvPr id="76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61" name="Picture 2" descr="Picture 2"/>
          <p:cNvPicPr>
            <a:picLocks noChangeAspect="1"/>
          </p:cNvPicPr>
          <p:nvPr/>
        </p:nvPicPr>
        <p:blipFill>
          <a:blip r:embed="rId2">
            <a:extLst/>
          </a:blip>
          <a:stretch>
            <a:fillRect/>
          </a:stretch>
        </p:blipFill>
        <p:spPr>
          <a:xfrm>
            <a:off x="106895" y="3626593"/>
            <a:ext cx="4327598" cy="2905498"/>
          </a:xfrm>
          <a:prstGeom prst="rect">
            <a:avLst/>
          </a:prstGeom>
          <a:ln w="12700">
            <a:miter lim="400000"/>
          </a:ln>
        </p:spPr>
      </p:pic>
      <p:sp>
        <p:nvSpPr>
          <p:cNvPr id="762" name="TextBox 13"/>
          <p:cNvSpPr txBox="1"/>
          <p:nvPr/>
        </p:nvSpPr>
        <p:spPr>
          <a:xfrm>
            <a:off x="2245293" y="5233141"/>
            <a:ext cx="1667059"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latin typeface="+mn-lt"/>
                <a:ea typeface="+mn-ea"/>
                <a:cs typeface="+mn-cs"/>
                <a:sym typeface="Arial"/>
              </a:defRPr>
            </a:lvl1pPr>
          </a:lstStyle>
          <a:p>
            <a:pPr/>
            <a:r>
              <a:t>Single Detector</a:t>
            </a:r>
          </a:p>
        </p:txBody>
      </p:sp>
      <p:pic>
        <p:nvPicPr>
          <p:cNvPr id="763" name="Picture 2" descr="Picture 2"/>
          <p:cNvPicPr>
            <a:picLocks noChangeAspect="1"/>
          </p:cNvPicPr>
          <p:nvPr/>
        </p:nvPicPr>
        <p:blipFill>
          <a:blip r:embed="rId3">
            <a:extLst/>
          </a:blip>
          <a:stretch>
            <a:fillRect/>
          </a:stretch>
        </p:blipFill>
        <p:spPr>
          <a:xfrm>
            <a:off x="4513824" y="3627576"/>
            <a:ext cx="4562648" cy="3365035"/>
          </a:xfrm>
          <a:prstGeom prst="rect">
            <a:avLst/>
          </a:prstGeom>
          <a:ln w="12700">
            <a:miter lim="400000"/>
          </a:ln>
        </p:spPr>
      </p:pic>
      <p:sp>
        <p:nvSpPr>
          <p:cNvPr id="764" name="TextBox 13"/>
          <p:cNvSpPr txBox="1"/>
          <p:nvPr/>
        </p:nvSpPr>
        <p:spPr>
          <a:xfrm>
            <a:off x="6730078" y="5297640"/>
            <a:ext cx="1400173"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latin typeface="+mn-lt"/>
                <a:ea typeface="+mn-ea"/>
                <a:cs typeface="+mn-cs"/>
                <a:sym typeface="Arial"/>
              </a:defRPr>
            </a:lvl1pPr>
          </a:lstStyle>
          <a:p>
            <a:pPr/>
            <a:r>
              <a:t>52 Detectors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45" name="Picture 1" descr="Picture 1"/>
          <p:cNvPicPr>
            <a:picLocks noChangeAspect="1"/>
          </p:cNvPicPr>
          <p:nvPr/>
        </p:nvPicPr>
        <p:blipFill>
          <a:blip r:embed="rId2">
            <a:extLst/>
          </a:blip>
          <a:stretch>
            <a:fillRect/>
          </a:stretch>
        </p:blipFill>
        <p:spPr>
          <a:xfrm>
            <a:off x="5585910" y="4529482"/>
            <a:ext cx="1199843" cy="927152"/>
          </a:xfrm>
          <a:prstGeom prst="rect">
            <a:avLst/>
          </a:prstGeom>
          <a:ln w="12700">
            <a:miter lim="400000"/>
          </a:ln>
        </p:spPr>
      </p:pic>
      <p:sp>
        <p:nvSpPr>
          <p:cNvPr id="546" name="TextBox 3"/>
          <p:cNvSpPr/>
          <p:nvPr/>
        </p:nvSpPr>
        <p:spPr>
          <a:xfrm>
            <a:off x="617650" y="840910"/>
            <a:ext cx="7766948" cy="369333"/>
          </a:xfrm>
          <a:prstGeom prst="rect">
            <a:avLst/>
          </a:prstGeom>
          <a:solidFill>
            <a:schemeClr val="accent3">
              <a:lumOff val="44000"/>
              <a:alpha val="64000"/>
            </a:schemeClr>
          </a:solidFill>
          <a:ln w="12700">
            <a:miter lim="400000"/>
          </a:ln>
        </p:spPr>
        <p:txBody>
          <a:bodyPr lIns="45719" rIns="45719"/>
          <a:lstStyle/>
          <a:p>
            <a:pPr algn="ctr">
              <a:defRPr b="1" i="1">
                <a:solidFill>
                  <a:srgbClr val="C00000"/>
                </a:solidFill>
                <a:latin typeface="+mn-lt"/>
                <a:ea typeface="+mn-ea"/>
                <a:cs typeface="+mn-cs"/>
                <a:sym typeface="Arial"/>
              </a:defRPr>
            </a:pPr>
          </a:p>
        </p:txBody>
      </p:sp>
      <p:sp>
        <p:nvSpPr>
          <p:cNvPr id="547" name="Rectangle 2"/>
          <p:cNvSpPr txBox="1"/>
          <p:nvPr/>
        </p:nvSpPr>
        <p:spPr>
          <a:xfrm>
            <a:off x="171261" y="441680"/>
            <a:ext cx="8784975" cy="574040"/>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3200">
                <a:solidFill>
                  <a:srgbClr val="0033CC"/>
                </a:solidFill>
              </a:defRPr>
            </a:lvl1pPr>
          </a:lstStyle>
          <a:p>
            <a:pPr/>
            <a:r>
              <a:t>Virtual Experiments: Neutron Spectroscopy</a:t>
            </a:r>
          </a:p>
        </p:txBody>
      </p:sp>
      <p:pic>
        <p:nvPicPr>
          <p:cNvPr id="548" name="Picture 2" descr="Picture 2"/>
          <p:cNvPicPr>
            <a:picLocks noChangeAspect="1"/>
          </p:cNvPicPr>
          <p:nvPr/>
        </p:nvPicPr>
        <p:blipFill>
          <a:blip r:embed="rId3">
            <a:extLst/>
          </a:blip>
          <a:stretch>
            <a:fillRect/>
          </a:stretch>
        </p:blipFill>
        <p:spPr>
          <a:xfrm>
            <a:off x="5930424" y="1510482"/>
            <a:ext cx="1549754" cy="1162051"/>
          </a:xfrm>
          <a:prstGeom prst="rect">
            <a:avLst/>
          </a:prstGeom>
          <a:ln w="12700">
            <a:miter lim="400000"/>
          </a:ln>
        </p:spPr>
      </p:pic>
      <p:pic>
        <p:nvPicPr>
          <p:cNvPr id="549" name="Picture 4" descr="Picture 4"/>
          <p:cNvPicPr>
            <a:picLocks noChangeAspect="1"/>
          </p:cNvPicPr>
          <p:nvPr/>
        </p:nvPicPr>
        <p:blipFill>
          <a:blip r:embed="rId4">
            <a:extLst/>
          </a:blip>
          <a:stretch>
            <a:fillRect/>
          </a:stretch>
        </p:blipFill>
        <p:spPr>
          <a:xfrm>
            <a:off x="7480176" y="1510482"/>
            <a:ext cx="1484310" cy="1162052"/>
          </a:xfrm>
          <a:prstGeom prst="rect">
            <a:avLst/>
          </a:prstGeom>
          <a:ln w="12700">
            <a:miter lim="400000"/>
          </a:ln>
        </p:spPr>
      </p:pic>
      <p:sp>
        <p:nvSpPr>
          <p:cNvPr id="550" name="TextBox 9"/>
          <p:cNvSpPr txBox="1"/>
          <p:nvPr/>
        </p:nvSpPr>
        <p:spPr>
          <a:xfrm>
            <a:off x="6353061" y="2701234"/>
            <a:ext cx="2520281" cy="574041"/>
          </a:xfrm>
          <a:prstGeom prst="rect">
            <a:avLst/>
          </a:prstGeom>
          <a:solidFill>
            <a:srgbClr val="FFFF00"/>
          </a:solidFill>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i="1" sz="1600">
                <a:solidFill>
                  <a:srgbClr val="C00000"/>
                </a:solidFill>
              </a:defRPr>
            </a:lvl1pPr>
          </a:lstStyle>
          <a:p>
            <a:pPr/>
            <a:r>
              <a:t>High performance Computers</a:t>
            </a:r>
          </a:p>
        </p:txBody>
      </p:sp>
      <p:sp>
        <p:nvSpPr>
          <p:cNvPr id="551" name="TextBox 68"/>
          <p:cNvSpPr txBox="1"/>
          <p:nvPr/>
        </p:nvSpPr>
        <p:spPr>
          <a:xfrm>
            <a:off x="107504" y="6152829"/>
            <a:ext cx="2107355" cy="376063"/>
          </a:xfrm>
          <a:prstGeom prst="rect">
            <a:avLst/>
          </a:prstGeom>
          <a:solidFill>
            <a:schemeClr val="accent3">
              <a:lumOff val="44000"/>
              <a:alpha val="54000"/>
            </a:schemeClr>
          </a:solidFill>
          <a:ln w="25400">
            <a:solidFill>
              <a:srgbClr val="C00000"/>
            </a:solidFill>
          </a:ln>
          <a:extLst>
            <a:ext uri="{C572A759-6A51-4108-AA02-DFA0A04FC94B}">
              <ma14:wrappingTextBoxFlag xmlns:ma14="http://schemas.microsoft.com/office/mac/drawingml/2011/main" val="1"/>
            </a:ext>
          </a:extLst>
        </p:spPr>
        <p:txBody>
          <a:bodyPr wrap="none" lIns="45719" rIns="45719">
            <a:spAutoFit/>
          </a:bodyPr>
          <a:lstStyle>
            <a:lvl1pPr>
              <a:defRPr i="1">
                <a:solidFill>
                  <a:srgbClr val="0033CC"/>
                </a:solidFill>
                <a:latin typeface="+mn-lt"/>
                <a:ea typeface="+mn-ea"/>
                <a:cs typeface="+mn-cs"/>
                <a:sym typeface="Arial"/>
              </a:defRPr>
            </a:lvl1pPr>
          </a:lstStyle>
          <a:p>
            <a:pPr/>
            <a:r>
              <a:t>Virtual Experiments</a:t>
            </a:r>
          </a:p>
        </p:txBody>
      </p:sp>
      <p:grpSp>
        <p:nvGrpSpPr>
          <p:cNvPr id="576" name="Group 123"/>
          <p:cNvGrpSpPr/>
          <p:nvPr/>
        </p:nvGrpSpPr>
        <p:grpSpPr>
          <a:xfrm>
            <a:off x="2858941" y="1773945"/>
            <a:ext cx="3745689" cy="4728978"/>
            <a:chOff x="0" y="0"/>
            <a:chExt cx="3745688" cy="4728976"/>
          </a:xfrm>
        </p:grpSpPr>
        <p:pic>
          <p:nvPicPr>
            <p:cNvPr id="552" name="Picture 97" descr="Picture 97"/>
            <p:cNvPicPr>
              <a:picLocks noChangeAspect="1"/>
            </p:cNvPicPr>
            <p:nvPr/>
          </p:nvPicPr>
          <p:blipFill>
            <a:blip r:embed="rId5">
              <a:extLst/>
            </a:blip>
            <a:stretch>
              <a:fillRect/>
            </a:stretch>
          </p:blipFill>
          <p:spPr>
            <a:xfrm>
              <a:off x="365696" y="0"/>
              <a:ext cx="3096346" cy="1065266"/>
            </a:xfrm>
            <a:prstGeom prst="rect">
              <a:avLst/>
            </a:prstGeom>
            <a:ln w="12700" cap="flat">
              <a:noFill/>
              <a:miter lim="400000"/>
            </a:ln>
            <a:effectLst/>
          </p:spPr>
        </p:pic>
        <p:pic>
          <p:nvPicPr>
            <p:cNvPr id="553" name="Picture 7" descr="Picture 7"/>
            <p:cNvPicPr>
              <a:picLocks noChangeAspect="1"/>
            </p:cNvPicPr>
            <p:nvPr/>
          </p:nvPicPr>
          <p:blipFill>
            <a:blip r:embed="rId6">
              <a:extLst/>
            </a:blip>
            <a:stretch>
              <a:fillRect/>
            </a:stretch>
          </p:blipFill>
          <p:spPr>
            <a:xfrm>
              <a:off x="1498065" y="3770102"/>
              <a:ext cx="1096731" cy="601521"/>
            </a:xfrm>
            <a:prstGeom prst="rect">
              <a:avLst/>
            </a:prstGeom>
            <a:ln w="12700" cap="flat">
              <a:noFill/>
              <a:miter lim="400000"/>
            </a:ln>
            <a:effectLst/>
          </p:spPr>
        </p:pic>
        <p:grpSp>
          <p:nvGrpSpPr>
            <p:cNvPr id="561" name="Group 67"/>
            <p:cNvGrpSpPr/>
            <p:nvPr/>
          </p:nvGrpSpPr>
          <p:grpSpPr>
            <a:xfrm>
              <a:off x="53221" y="744699"/>
              <a:ext cx="3289691" cy="3984278"/>
              <a:chOff x="0" y="0"/>
              <a:chExt cx="3289689" cy="3984276"/>
            </a:xfrm>
          </p:grpSpPr>
          <p:sp>
            <p:nvSpPr>
              <p:cNvPr id="554" name="TextBox 11"/>
              <p:cNvSpPr txBox="1"/>
              <p:nvPr/>
            </p:nvSpPr>
            <p:spPr>
              <a:xfrm>
                <a:off x="385864" y="0"/>
                <a:ext cx="2903826" cy="329565"/>
              </a:xfrm>
              <a:prstGeom prst="rect">
                <a:avLst/>
              </a:prstGeom>
              <a:solidFill>
                <a:schemeClr val="accent3">
                  <a:lumOff val="44000"/>
                </a:schemeClr>
              </a:solidFill>
              <a:ln w="22225" cap="flat">
                <a:solidFill>
                  <a:srgbClr val="C00000"/>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i="1" sz="1400">
                    <a:solidFill>
                      <a:srgbClr val="0033CC"/>
                    </a:solidFill>
                  </a:defRPr>
                </a:lvl1pPr>
              </a:lstStyle>
              <a:p>
                <a:pPr/>
                <a:r>
                  <a:t>Materials Modelling</a:t>
                </a:r>
              </a:p>
            </p:txBody>
          </p:sp>
          <p:sp>
            <p:nvSpPr>
              <p:cNvPr id="555" name="TextBox 13"/>
              <p:cNvSpPr txBox="1"/>
              <p:nvPr/>
            </p:nvSpPr>
            <p:spPr>
              <a:xfrm>
                <a:off x="0" y="2592478"/>
                <a:ext cx="2448956" cy="354966"/>
              </a:xfrm>
              <a:prstGeom prst="rect">
                <a:avLst/>
              </a:prstGeom>
              <a:solidFill>
                <a:schemeClr val="accent3">
                  <a:lumOff val="44000"/>
                </a:schemeClr>
              </a:solidFill>
              <a:ln w="22225" cap="flat">
                <a:solidFill>
                  <a:srgbClr val="C00000"/>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i="1" sz="1600">
                    <a:solidFill>
                      <a:srgbClr val="0033CC"/>
                    </a:solidFill>
                  </a:defRPr>
                </a:lvl1pPr>
              </a:lstStyle>
              <a:p>
                <a:pPr/>
                <a:r>
                  <a:t>Python Wrapper</a:t>
                </a:r>
              </a:p>
            </p:txBody>
          </p:sp>
          <p:sp>
            <p:nvSpPr>
              <p:cNvPr id="556" name="TextBox 14"/>
              <p:cNvSpPr txBox="1"/>
              <p:nvPr/>
            </p:nvSpPr>
            <p:spPr>
              <a:xfrm>
                <a:off x="1158310" y="3629311"/>
                <a:ext cx="1922575" cy="354966"/>
              </a:xfrm>
              <a:prstGeom prst="rect">
                <a:avLst/>
              </a:prstGeom>
              <a:solidFill>
                <a:schemeClr val="accent3">
                  <a:lumOff val="44000"/>
                </a:schemeClr>
              </a:solidFill>
              <a:ln w="22225" cap="flat">
                <a:solidFill>
                  <a:srgbClr val="C00000"/>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i="1" sz="1600">
                    <a:solidFill>
                      <a:srgbClr val="0033CC"/>
                    </a:solidFill>
                  </a:defRPr>
                </a:lvl1pPr>
              </a:lstStyle>
              <a:p>
                <a:pPr/>
                <a:r>
                  <a:t>MANTID</a:t>
                </a:r>
              </a:p>
            </p:txBody>
          </p:sp>
          <p:sp>
            <p:nvSpPr>
              <p:cNvPr id="557" name="Straight Arrow Connector 18"/>
              <p:cNvSpPr/>
              <p:nvPr/>
            </p:nvSpPr>
            <p:spPr>
              <a:xfrm flipH="1">
                <a:off x="621999" y="326119"/>
                <a:ext cx="1" cy="829042"/>
              </a:xfrm>
              <a:prstGeom prst="line">
                <a:avLst/>
              </a:prstGeom>
              <a:noFill/>
              <a:ln w="63500" cap="flat">
                <a:solidFill>
                  <a:srgbClr val="0033CC"/>
                </a:solidFill>
                <a:prstDash val="solid"/>
                <a:round/>
                <a:tailEnd type="triangle" w="med" len="med"/>
              </a:ln>
              <a:effectLst/>
            </p:spPr>
            <p:txBody>
              <a:bodyPr wrap="square" lIns="45719" tIns="45719" rIns="45719" bIns="45719" numCol="1" anchor="t">
                <a:noAutofit/>
              </a:bodyPr>
              <a:lstStyle/>
              <a:p>
                <a:pPr/>
              </a:p>
            </p:txBody>
          </p:sp>
          <p:sp>
            <p:nvSpPr>
              <p:cNvPr id="558" name="Straight Arrow Connector 21"/>
              <p:cNvSpPr/>
              <p:nvPr/>
            </p:nvSpPr>
            <p:spPr>
              <a:xfrm flipH="1">
                <a:off x="628214" y="1912443"/>
                <a:ext cx="33989" cy="695141"/>
              </a:xfrm>
              <a:prstGeom prst="line">
                <a:avLst/>
              </a:prstGeom>
              <a:noFill/>
              <a:ln w="63500" cap="flat">
                <a:solidFill>
                  <a:srgbClr val="0033CC"/>
                </a:solidFill>
                <a:prstDash val="solid"/>
                <a:round/>
                <a:tailEnd type="triangle" w="med" len="med"/>
              </a:ln>
              <a:effectLst/>
            </p:spPr>
            <p:txBody>
              <a:bodyPr wrap="square" lIns="45719" tIns="45719" rIns="45719" bIns="45719" numCol="1" anchor="t">
                <a:noAutofit/>
              </a:bodyPr>
              <a:lstStyle/>
              <a:p>
                <a:pPr/>
              </a:p>
            </p:txBody>
          </p:sp>
          <p:sp>
            <p:nvSpPr>
              <p:cNvPr id="559" name="Straight Arrow Connector 23"/>
              <p:cNvSpPr/>
              <p:nvPr/>
            </p:nvSpPr>
            <p:spPr>
              <a:xfrm flipH="1">
                <a:off x="1333096" y="2934453"/>
                <a:ext cx="1" cy="675438"/>
              </a:xfrm>
              <a:prstGeom prst="line">
                <a:avLst/>
              </a:prstGeom>
              <a:noFill/>
              <a:ln w="63500" cap="flat">
                <a:solidFill>
                  <a:srgbClr val="0033CC"/>
                </a:solidFill>
                <a:prstDash val="solid"/>
                <a:round/>
                <a:tailEnd type="triangle" w="med" len="med"/>
              </a:ln>
              <a:effectLst/>
            </p:spPr>
            <p:txBody>
              <a:bodyPr wrap="square" lIns="45719" tIns="45719" rIns="45719" bIns="45719" numCol="1" anchor="t">
                <a:noAutofit/>
              </a:bodyPr>
              <a:lstStyle/>
              <a:p>
                <a:pPr/>
              </a:p>
            </p:txBody>
          </p:sp>
          <p:sp>
            <p:nvSpPr>
              <p:cNvPr id="560" name="Straight Arrow Connector 26"/>
              <p:cNvSpPr/>
              <p:nvPr/>
            </p:nvSpPr>
            <p:spPr>
              <a:xfrm flipH="1">
                <a:off x="2679063" y="326118"/>
                <a:ext cx="1" cy="1196657"/>
              </a:xfrm>
              <a:prstGeom prst="line">
                <a:avLst/>
              </a:prstGeom>
              <a:noFill/>
              <a:ln w="63500" cap="flat">
                <a:solidFill>
                  <a:srgbClr val="0033CC"/>
                </a:solidFill>
                <a:prstDash val="solid"/>
                <a:round/>
                <a:tailEnd type="triangle" w="med" len="med"/>
              </a:ln>
              <a:effectLst/>
            </p:spPr>
            <p:txBody>
              <a:bodyPr wrap="square" lIns="45719" tIns="45719" rIns="45719" bIns="45719" numCol="1" anchor="t">
                <a:noAutofit/>
              </a:bodyPr>
              <a:lstStyle/>
              <a:p>
                <a:pPr/>
              </a:p>
            </p:txBody>
          </p:sp>
        </p:grpSp>
        <p:sp>
          <p:nvSpPr>
            <p:cNvPr id="562" name="Straight Connector 85"/>
            <p:cNvSpPr/>
            <p:nvPr/>
          </p:nvSpPr>
          <p:spPr>
            <a:xfrm flipH="1">
              <a:off x="2732286" y="2739834"/>
              <a:ext cx="25176" cy="1639051"/>
            </a:xfrm>
            <a:prstGeom prst="line">
              <a:avLst/>
            </a:prstGeom>
            <a:noFill/>
            <a:ln w="63500" cap="flat">
              <a:solidFill>
                <a:srgbClr val="0033CC"/>
              </a:solidFill>
              <a:prstDash val="solid"/>
              <a:round/>
              <a:tailEnd type="triangle" w="med" len="med"/>
            </a:ln>
            <a:effectLst/>
          </p:spPr>
          <p:txBody>
            <a:bodyPr wrap="square" lIns="45719" tIns="45719" rIns="45719" bIns="45719" numCol="1" anchor="t">
              <a:noAutofit/>
            </a:bodyPr>
            <a:lstStyle/>
            <a:p>
              <a:pPr/>
            </a:p>
          </p:txBody>
        </p:sp>
        <p:grpSp>
          <p:nvGrpSpPr>
            <p:cNvPr id="573" name="Group 114"/>
            <p:cNvGrpSpPr/>
            <p:nvPr/>
          </p:nvGrpSpPr>
          <p:grpSpPr>
            <a:xfrm>
              <a:off x="2325596" y="1967734"/>
              <a:ext cx="1420093" cy="652637"/>
              <a:chOff x="1592" y="0"/>
              <a:chExt cx="1420092" cy="652635"/>
            </a:xfrm>
          </p:grpSpPr>
          <p:grpSp>
            <p:nvGrpSpPr>
              <p:cNvPr id="571" name="Group 7"/>
              <p:cNvGrpSpPr/>
              <p:nvPr/>
            </p:nvGrpSpPr>
            <p:grpSpPr>
              <a:xfrm>
                <a:off x="63502" y="0"/>
                <a:ext cx="1358183" cy="614589"/>
                <a:chOff x="0" y="0"/>
                <a:chExt cx="1358181" cy="614588"/>
              </a:xfrm>
            </p:grpSpPr>
            <p:sp>
              <p:nvSpPr>
                <p:cNvPr id="563" name="Line 15"/>
                <p:cNvSpPr/>
                <p:nvPr/>
              </p:nvSpPr>
              <p:spPr>
                <a:xfrm flipV="1">
                  <a:off x="676182" y="204863"/>
                  <a:ext cx="558397" cy="378803"/>
                </a:xfrm>
                <a:prstGeom prst="line">
                  <a:avLst/>
                </a:prstGeom>
                <a:noFill/>
                <a:ln w="12700" cap="flat">
                  <a:solidFill>
                    <a:srgbClr val="00FF00"/>
                  </a:solidFill>
                  <a:prstDash val="solid"/>
                  <a:round/>
                </a:ln>
                <a:effectLst/>
              </p:spPr>
              <p:txBody>
                <a:bodyPr wrap="square" lIns="45719" tIns="45719" rIns="45719" bIns="45719" numCol="1" anchor="t">
                  <a:noAutofit/>
                </a:bodyPr>
                <a:lstStyle/>
                <a:p>
                  <a:pPr/>
                </a:p>
              </p:txBody>
            </p:sp>
            <p:sp>
              <p:nvSpPr>
                <p:cNvPr id="564" name="Line 16"/>
                <p:cNvSpPr/>
                <p:nvPr/>
              </p:nvSpPr>
              <p:spPr>
                <a:xfrm flipV="1">
                  <a:off x="650880" y="72036"/>
                  <a:ext cx="396113" cy="506008"/>
                </a:xfrm>
                <a:prstGeom prst="line">
                  <a:avLst/>
                </a:prstGeom>
                <a:noFill/>
                <a:ln w="12700" cap="flat">
                  <a:solidFill>
                    <a:srgbClr val="00FF00"/>
                  </a:solidFill>
                  <a:prstDash val="solid"/>
                  <a:round/>
                </a:ln>
                <a:effectLst/>
              </p:spPr>
              <p:txBody>
                <a:bodyPr wrap="square" lIns="45719" tIns="45719" rIns="45719" bIns="45719" numCol="1" anchor="t">
                  <a:noAutofit/>
                </a:bodyPr>
                <a:lstStyle/>
                <a:p>
                  <a:pPr/>
                </a:p>
              </p:txBody>
            </p:sp>
            <p:sp>
              <p:nvSpPr>
                <p:cNvPr id="565" name="Oval 17"/>
                <p:cNvSpPr/>
                <p:nvPr/>
              </p:nvSpPr>
              <p:spPr>
                <a:xfrm>
                  <a:off x="1106612" y="-1"/>
                  <a:ext cx="167519" cy="144074"/>
                </a:xfrm>
                <a:prstGeom prst="ellipse">
                  <a:avLst/>
                </a:prstGeom>
                <a:solidFill>
                  <a:srgbClr val="FF00FF"/>
                </a:solidFill>
                <a:ln w="12700" cap="flat">
                  <a:solidFill>
                    <a:srgbClr val="000000"/>
                  </a:solidFill>
                  <a:prstDash val="solid"/>
                  <a:round/>
                </a:ln>
                <a:effectLst/>
              </p:spPr>
              <p:txBody>
                <a:bodyPr wrap="square" lIns="45719" tIns="45719" rIns="45719" bIns="45719" numCol="1" anchor="ctr">
                  <a:noAutofit/>
                </a:bodyPr>
                <a:lstStyle/>
                <a:p>
                  <a:pPr>
                    <a:defRPr>
                      <a:latin typeface="+mn-lt"/>
                      <a:ea typeface="+mn-ea"/>
                      <a:cs typeface="+mn-cs"/>
                      <a:sym typeface="Arial"/>
                    </a:defRPr>
                  </a:pPr>
                </a:p>
              </p:txBody>
            </p:sp>
            <p:sp>
              <p:nvSpPr>
                <p:cNvPr id="566" name="Freeform 19"/>
                <p:cNvSpPr/>
                <p:nvPr/>
              </p:nvSpPr>
              <p:spPr>
                <a:xfrm>
                  <a:off x="764886" y="462785"/>
                  <a:ext cx="69800" cy="1518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6840" y="3282"/>
                        <a:pt x="13680" y="6565"/>
                        <a:pt x="17280" y="10165"/>
                      </a:cubicBezTo>
                      <a:cubicBezTo>
                        <a:pt x="20880" y="13765"/>
                        <a:pt x="21240" y="17682"/>
                        <a:pt x="21600" y="21600"/>
                      </a:cubicBezTo>
                    </a:path>
                  </a:pathLst>
                </a:custGeom>
                <a:noFill/>
                <a:ln w="12700" cap="flat">
                  <a:solidFill>
                    <a:srgbClr val="000000"/>
                  </a:solidFill>
                  <a:prstDash val="solid"/>
                  <a:round/>
                </a:ln>
                <a:effectLst/>
              </p:spPr>
              <p:txBody>
                <a:bodyPr wrap="square" lIns="45719" tIns="45719" rIns="45719" bIns="45719" numCol="1" anchor="ctr">
                  <a:noAutofit/>
                </a:bodyPr>
                <a:lstStyle/>
                <a:p>
                  <a:pPr>
                    <a:defRPr>
                      <a:latin typeface="+mn-lt"/>
                      <a:ea typeface="+mn-ea"/>
                      <a:cs typeface="+mn-cs"/>
                      <a:sym typeface="Arial"/>
                    </a:defRPr>
                  </a:pPr>
                </a:p>
              </p:txBody>
            </p:sp>
            <p:sp>
              <p:nvSpPr>
                <p:cNvPr id="567" name="Line 18"/>
                <p:cNvSpPr/>
                <p:nvPr/>
              </p:nvSpPr>
              <p:spPr>
                <a:xfrm>
                  <a:off x="241389" y="583665"/>
                  <a:ext cx="1116793" cy="1"/>
                </a:xfrm>
                <a:prstGeom prst="line">
                  <a:avLst/>
                </a:prstGeom>
                <a:noFill/>
                <a:ln w="22225" cap="flat">
                  <a:solidFill>
                    <a:srgbClr val="993300"/>
                  </a:solidFill>
                  <a:prstDash val="solid"/>
                  <a:round/>
                </a:ln>
                <a:effectLst/>
              </p:spPr>
              <p:txBody>
                <a:bodyPr wrap="square" lIns="45719" tIns="45719" rIns="45719" bIns="45719" numCol="1" anchor="t">
                  <a:noAutofit/>
                </a:bodyPr>
                <a:lstStyle/>
                <a:p>
                  <a:pPr/>
                </a:p>
              </p:txBody>
            </p:sp>
            <p:sp>
              <p:nvSpPr>
                <p:cNvPr id="568" name="Line 14"/>
                <p:cNvSpPr/>
                <p:nvPr/>
              </p:nvSpPr>
              <p:spPr>
                <a:xfrm>
                  <a:off x="-1" y="589639"/>
                  <a:ext cx="586316" cy="1"/>
                </a:xfrm>
                <a:prstGeom prst="line">
                  <a:avLst/>
                </a:prstGeom>
                <a:noFill/>
                <a:ln w="50800" cap="flat">
                  <a:solidFill>
                    <a:srgbClr val="333300"/>
                  </a:solidFill>
                  <a:prstDash val="solid"/>
                  <a:round/>
                  <a:tailEnd type="triangle" w="med" len="med"/>
                </a:ln>
                <a:effectLst/>
              </p:spPr>
              <p:txBody>
                <a:bodyPr wrap="square" lIns="45719" tIns="45719" rIns="45719" bIns="45719" numCol="1" anchor="t">
                  <a:noAutofit/>
                </a:bodyPr>
                <a:lstStyle/>
                <a:p>
                  <a:pPr/>
                </a:p>
              </p:txBody>
            </p:sp>
            <p:sp>
              <p:nvSpPr>
                <p:cNvPr id="569" name="Freeform 12"/>
                <p:cNvSpPr/>
                <p:nvPr/>
              </p:nvSpPr>
              <p:spPr>
                <a:xfrm>
                  <a:off x="73580" y="105769"/>
                  <a:ext cx="1033033" cy="3879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5073" y="21522"/>
                        <a:pt x="10145" y="21443"/>
                        <a:pt x="13745" y="17843"/>
                      </a:cubicBezTo>
                      <a:cubicBezTo>
                        <a:pt x="17345" y="14243"/>
                        <a:pt x="19473" y="7122"/>
                        <a:pt x="21600" y="0"/>
                      </a:cubicBezTo>
                    </a:path>
                  </a:pathLst>
                </a:custGeom>
                <a:noFill/>
                <a:ln w="22225" cap="flat">
                  <a:solidFill>
                    <a:srgbClr val="FF6600"/>
                  </a:solidFill>
                  <a:prstDash val="solid"/>
                  <a:round/>
                  <a:tailEnd type="triangle" w="med" len="med"/>
                </a:ln>
                <a:effectLst/>
              </p:spPr>
              <p:txBody>
                <a:bodyPr wrap="square" lIns="45719" tIns="45719" rIns="45719" bIns="45719" numCol="1" anchor="ctr">
                  <a:noAutofit/>
                </a:bodyPr>
                <a:lstStyle/>
                <a:p>
                  <a:pPr>
                    <a:defRPr>
                      <a:latin typeface="+mn-lt"/>
                      <a:ea typeface="+mn-ea"/>
                      <a:cs typeface="+mn-cs"/>
                      <a:sym typeface="Arial"/>
                    </a:defRPr>
                  </a:pPr>
                </a:p>
              </p:txBody>
            </p:sp>
            <p:sp>
              <p:nvSpPr>
                <p:cNvPr id="570" name="Line 13"/>
                <p:cNvSpPr/>
                <p:nvPr/>
              </p:nvSpPr>
              <p:spPr>
                <a:xfrm flipV="1">
                  <a:off x="649135" y="164452"/>
                  <a:ext cx="429849" cy="395670"/>
                </a:xfrm>
                <a:prstGeom prst="line">
                  <a:avLst/>
                </a:prstGeom>
                <a:noFill/>
                <a:ln w="38100" cap="flat">
                  <a:solidFill>
                    <a:srgbClr val="FF0000"/>
                  </a:solidFill>
                  <a:prstDash val="solid"/>
                  <a:round/>
                  <a:tailEnd type="triangle" w="med" len="med"/>
                </a:ln>
                <a:effectLst/>
              </p:spPr>
              <p:txBody>
                <a:bodyPr wrap="square" lIns="45719" tIns="45719" rIns="45719" bIns="45719" numCol="1" anchor="t">
                  <a:noAutofit/>
                </a:bodyPr>
                <a:lstStyle/>
                <a:p>
                  <a:pPr/>
                </a:p>
              </p:txBody>
            </p:sp>
          </p:grpSp>
          <p:sp>
            <p:nvSpPr>
              <p:cNvPr id="572" name="7-Point Star 96"/>
              <p:cNvSpPr/>
              <p:nvPr/>
            </p:nvSpPr>
            <p:spPr>
              <a:xfrm>
                <a:off x="1592" y="515020"/>
                <a:ext cx="123821" cy="137616"/>
              </a:xfrm>
              <a:prstGeom prst="star7">
                <a:avLst>
                  <a:gd name="adj" fmla="val 34601"/>
                  <a:gd name="hf" fmla="val 102572"/>
                  <a:gd name="vf" fmla="val 105210"/>
                </a:avLst>
              </a:prstGeom>
              <a:solidFill>
                <a:srgbClr val="C00000"/>
              </a:solidFill>
              <a:ln w="12700" cap="flat">
                <a:noFill/>
                <a:miter lim="400000"/>
              </a:ln>
              <a:effectLst/>
            </p:spPr>
            <p:txBody>
              <a:bodyPr wrap="square" lIns="45719" tIns="45719" rIns="45719" bIns="45719" numCol="1" anchor="ctr">
                <a:noAutofit/>
              </a:bodyPr>
              <a:lstStyle/>
              <a:p>
                <a:pPr algn="ctr">
                  <a:defRPr>
                    <a:solidFill>
                      <a:schemeClr val="accent3">
                        <a:lumOff val="44000"/>
                      </a:schemeClr>
                    </a:solidFill>
                  </a:defRPr>
                </a:pPr>
              </a:p>
            </p:txBody>
          </p:sp>
        </p:grpSp>
        <p:pic>
          <p:nvPicPr>
            <p:cNvPr id="574" name="Picture 3" descr="Picture 3"/>
            <p:cNvPicPr>
              <a:picLocks noChangeAspect="1"/>
            </p:cNvPicPr>
            <p:nvPr/>
          </p:nvPicPr>
          <p:blipFill>
            <a:blip r:embed="rId7">
              <a:extLst/>
            </a:blip>
            <a:stretch>
              <a:fillRect/>
            </a:stretch>
          </p:blipFill>
          <p:spPr>
            <a:xfrm>
              <a:off x="383851" y="1869434"/>
              <a:ext cx="646597" cy="621926"/>
            </a:xfrm>
            <a:prstGeom prst="rect">
              <a:avLst/>
            </a:prstGeom>
            <a:ln w="12700" cap="flat">
              <a:noFill/>
              <a:miter lim="400000"/>
            </a:ln>
            <a:effectLst/>
          </p:spPr>
        </p:pic>
        <p:sp>
          <p:nvSpPr>
            <p:cNvPr id="575" name="TextBox 118"/>
            <p:cNvSpPr txBox="1"/>
            <p:nvPr/>
          </p:nvSpPr>
          <p:spPr>
            <a:xfrm>
              <a:off x="0" y="2438499"/>
              <a:ext cx="1268671" cy="2392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100">
                  <a:latin typeface="+mn-lt"/>
                  <a:ea typeface="+mn-ea"/>
                  <a:cs typeface="+mn-cs"/>
                  <a:sym typeface="Arial"/>
                </a:defRPr>
              </a:lvl1pPr>
            </a:lstStyle>
            <a:p>
              <a:pPr/>
              <a:r>
                <a:t>nMoldyn/MDANSE</a:t>
              </a:r>
            </a:p>
          </p:txBody>
        </p:sp>
      </p:grpSp>
      <p:sp>
        <p:nvSpPr>
          <p:cNvPr id="601" name="Straight Arrow Connector 70"/>
          <p:cNvSpPr/>
          <p:nvPr/>
        </p:nvSpPr>
        <p:spPr>
          <a:xfrm>
            <a:off x="1486608" y="4885763"/>
            <a:ext cx="2033597" cy="12543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63500">
            <a:solidFill>
              <a:srgbClr val="0033CC"/>
            </a:solidFill>
            <a:tailEnd type="triangle"/>
          </a:ln>
        </p:spPr>
        <p:txBody>
          <a:bodyPr/>
          <a:lstStyle/>
          <a:p>
            <a:pPr/>
          </a:p>
        </p:txBody>
      </p:sp>
      <p:grpSp>
        <p:nvGrpSpPr>
          <p:cNvPr id="593" name="Group 141"/>
          <p:cNvGrpSpPr/>
          <p:nvPr/>
        </p:nvGrpSpPr>
        <p:grpSpPr>
          <a:xfrm>
            <a:off x="5020780" y="3638436"/>
            <a:ext cx="1755334" cy="818811"/>
            <a:chOff x="0" y="0"/>
            <a:chExt cx="1755333" cy="818810"/>
          </a:xfrm>
        </p:grpSpPr>
        <p:pic>
          <p:nvPicPr>
            <p:cNvPr id="578" name="Picture 5" descr="Picture 5"/>
            <p:cNvPicPr>
              <a:picLocks noChangeAspect="1"/>
            </p:cNvPicPr>
            <p:nvPr/>
          </p:nvPicPr>
          <p:blipFill>
            <a:blip r:embed="rId8">
              <a:extLst/>
            </a:blip>
            <a:stretch>
              <a:fillRect/>
            </a:stretch>
          </p:blipFill>
          <p:spPr>
            <a:xfrm>
              <a:off x="736015" y="575409"/>
              <a:ext cx="224035" cy="212888"/>
            </a:xfrm>
            <a:prstGeom prst="rect">
              <a:avLst/>
            </a:prstGeom>
            <a:ln w="12700" cap="flat">
              <a:noFill/>
              <a:miter lim="400000"/>
            </a:ln>
            <a:effectLst/>
          </p:spPr>
        </p:pic>
        <p:grpSp>
          <p:nvGrpSpPr>
            <p:cNvPr id="581" name="Object 22"/>
            <p:cNvGrpSpPr/>
            <p:nvPr/>
          </p:nvGrpSpPr>
          <p:grpSpPr>
            <a:xfrm>
              <a:off x="290487" y="358042"/>
              <a:ext cx="207630" cy="233812"/>
              <a:chOff x="0" y="0"/>
              <a:chExt cx="207628" cy="233810"/>
            </a:xfrm>
          </p:grpSpPr>
          <p:sp>
            <p:nvSpPr>
              <p:cNvPr id="579" name="Rectangle"/>
              <p:cNvSpPr/>
              <p:nvPr/>
            </p:nvSpPr>
            <p:spPr>
              <a:xfrm>
                <a:off x="0" y="0"/>
                <a:ext cx="207629" cy="233811"/>
              </a:xfrm>
              <a:prstGeom prst="rect">
                <a:avLst/>
              </a:prstGeom>
              <a:solidFill>
                <a:schemeClr val="accent3">
                  <a:lumOff val="44000"/>
                  <a:alpha val="50195"/>
                </a:schemeClr>
              </a:solidFill>
              <a:ln w="12700" cap="flat">
                <a:noFill/>
                <a:miter lim="400000"/>
              </a:ln>
              <a:effectLst/>
            </p:spPr>
            <p:txBody>
              <a:bodyPr wrap="square" lIns="45719" tIns="45719" rIns="45719" bIns="45719" numCol="1" anchor="ctr">
                <a:noAutofit/>
              </a:bodyPr>
              <a:lstStyle/>
              <a:p>
                <a:pPr/>
              </a:p>
            </p:txBody>
          </p:sp>
          <p:pic>
            <p:nvPicPr>
              <p:cNvPr id="580" name="image8.pdf" descr="image8.pdf"/>
              <p:cNvPicPr>
                <a:picLocks noChangeAspect="1"/>
              </p:cNvPicPr>
              <p:nvPr/>
            </p:nvPicPr>
            <p:blipFill>
              <a:blip r:embed="rId9">
                <a:extLst/>
              </a:blip>
              <a:stretch>
                <a:fillRect/>
              </a:stretch>
            </p:blipFill>
            <p:spPr>
              <a:xfrm>
                <a:off x="0" y="0"/>
                <a:ext cx="207629" cy="233811"/>
              </a:xfrm>
              <a:prstGeom prst="rect">
                <a:avLst/>
              </a:prstGeom>
              <a:ln w="12700" cap="flat">
                <a:noFill/>
                <a:miter lim="400000"/>
              </a:ln>
              <a:effectLst/>
            </p:spPr>
          </p:pic>
        </p:grpSp>
        <p:grpSp>
          <p:nvGrpSpPr>
            <p:cNvPr id="584" name="Object 21"/>
            <p:cNvGrpSpPr/>
            <p:nvPr/>
          </p:nvGrpSpPr>
          <p:grpSpPr>
            <a:xfrm>
              <a:off x="1559291" y="-1"/>
              <a:ext cx="196043" cy="206490"/>
              <a:chOff x="0" y="0"/>
              <a:chExt cx="196041" cy="206488"/>
            </a:xfrm>
          </p:grpSpPr>
          <p:sp>
            <p:nvSpPr>
              <p:cNvPr id="582" name="Rectangle"/>
              <p:cNvSpPr/>
              <p:nvPr/>
            </p:nvSpPr>
            <p:spPr>
              <a:xfrm>
                <a:off x="0" y="0"/>
                <a:ext cx="196042" cy="206489"/>
              </a:xfrm>
              <a:prstGeom prst="rect">
                <a:avLst/>
              </a:prstGeom>
              <a:solidFill>
                <a:schemeClr val="accent3">
                  <a:lumOff val="44000"/>
                  <a:alpha val="50195"/>
                </a:schemeClr>
              </a:solidFill>
              <a:ln w="12700" cap="flat">
                <a:noFill/>
                <a:miter lim="400000"/>
              </a:ln>
              <a:effectLst/>
            </p:spPr>
            <p:txBody>
              <a:bodyPr wrap="square" lIns="45719" tIns="45719" rIns="45719" bIns="45719" numCol="1" anchor="ctr">
                <a:noAutofit/>
              </a:bodyPr>
              <a:lstStyle/>
              <a:p>
                <a:pPr/>
              </a:p>
            </p:txBody>
          </p:sp>
          <p:pic>
            <p:nvPicPr>
              <p:cNvPr id="583" name="image9.pdf" descr="image9.pdf"/>
              <p:cNvPicPr>
                <a:picLocks noChangeAspect="1"/>
              </p:cNvPicPr>
              <p:nvPr/>
            </p:nvPicPr>
            <p:blipFill>
              <a:blip r:embed="rId10">
                <a:extLst/>
              </a:blip>
              <a:stretch>
                <a:fillRect/>
              </a:stretch>
            </p:blipFill>
            <p:spPr>
              <a:xfrm>
                <a:off x="0" y="0"/>
                <a:ext cx="196042" cy="206489"/>
              </a:xfrm>
              <a:prstGeom prst="rect">
                <a:avLst/>
              </a:prstGeom>
              <a:ln w="12700" cap="flat">
                <a:noFill/>
                <a:miter lim="400000"/>
              </a:ln>
              <a:effectLst/>
            </p:spPr>
          </p:pic>
        </p:grpSp>
        <p:sp>
          <p:nvSpPr>
            <p:cNvPr id="585" name="Text Box 20"/>
            <p:cNvSpPr txBox="1"/>
            <p:nvPr/>
          </p:nvSpPr>
          <p:spPr>
            <a:xfrm>
              <a:off x="986712" y="468742"/>
              <a:ext cx="251604" cy="218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sz="1000">
                  <a:latin typeface="Symbol"/>
                  <a:ea typeface="Symbol"/>
                  <a:cs typeface="Symbol"/>
                  <a:sym typeface="Symbol"/>
                </a:defRPr>
              </a:lvl1pPr>
            </a:lstStyle>
            <a:p>
              <a:pPr/>
              <a:r>
                <a:t>W</a:t>
              </a:r>
            </a:p>
          </p:txBody>
        </p:sp>
        <p:grpSp>
          <p:nvGrpSpPr>
            <p:cNvPr id="592" name="Group 5141"/>
            <p:cNvGrpSpPr/>
            <p:nvPr/>
          </p:nvGrpSpPr>
          <p:grpSpPr>
            <a:xfrm>
              <a:off x="0" y="567096"/>
              <a:ext cx="355239" cy="251715"/>
              <a:chOff x="0" y="0"/>
              <a:chExt cx="355237" cy="251713"/>
            </a:xfrm>
          </p:grpSpPr>
          <p:sp>
            <p:nvSpPr>
              <p:cNvPr id="586" name="Straight Arrow Connector 5126"/>
              <p:cNvSpPr/>
              <p:nvPr/>
            </p:nvSpPr>
            <p:spPr>
              <a:xfrm>
                <a:off x="211222" y="125856"/>
                <a:ext cx="144016" cy="1"/>
              </a:xfrm>
              <a:prstGeom prst="line">
                <a:avLst/>
              </a:prstGeom>
              <a:noFill/>
              <a:ln w="9525" cap="flat">
                <a:solidFill>
                  <a:srgbClr val="C00000"/>
                </a:solidFill>
                <a:prstDash val="solid"/>
                <a:round/>
                <a:tailEnd type="triangle" w="med" len="med"/>
              </a:ln>
              <a:effectLst/>
            </p:spPr>
            <p:txBody>
              <a:bodyPr wrap="square" lIns="45719" tIns="45719" rIns="45719" bIns="45719" numCol="1" anchor="t">
                <a:noAutofit/>
              </a:bodyPr>
              <a:lstStyle/>
              <a:p>
                <a:pPr/>
              </a:p>
            </p:txBody>
          </p:sp>
          <p:sp>
            <p:nvSpPr>
              <p:cNvPr id="587" name="Straight Arrow Connector 140"/>
              <p:cNvSpPr/>
              <p:nvPr/>
            </p:nvSpPr>
            <p:spPr>
              <a:xfrm>
                <a:off x="211222" y="125857"/>
                <a:ext cx="72009" cy="125857"/>
              </a:xfrm>
              <a:prstGeom prst="line">
                <a:avLst/>
              </a:prstGeom>
              <a:noFill/>
              <a:ln w="9525" cap="flat">
                <a:solidFill>
                  <a:srgbClr val="C00000"/>
                </a:solidFill>
                <a:prstDash val="solid"/>
                <a:round/>
                <a:tailEnd type="triangle" w="med" len="med"/>
              </a:ln>
              <a:effectLst/>
            </p:spPr>
            <p:txBody>
              <a:bodyPr wrap="square" lIns="45719" tIns="45719" rIns="45719" bIns="45719" numCol="1" anchor="t">
                <a:noAutofit/>
              </a:bodyPr>
              <a:lstStyle/>
              <a:p>
                <a:pPr/>
              </a:p>
            </p:txBody>
          </p:sp>
          <p:sp>
            <p:nvSpPr>
              <p:cNvPr id="588" name="Straight Arrow Connector 143"/>
              <p:cNvSpPr/>
              <p:nvPr/>
            </p:nvSpPr>
            <p:spPr>
              <a:xfrm flipH="1">
                <a:off x="139215" y="125856"/>
                <a:ext cx="72008" cy="125859"/>
              </a:xfrm>
              <a:prstGeom prst="line">
                <a:avLst/>
              </a:prstGeom>
              <a:noFill/>
              <a:ln w="9525" cap="flat">
                <a:solidFill>
                  <a:srgbClr val="C00000"/>
                </a:solidFill>
                <a:prstDash val="solid"/>
                <a:round/>
                <a:tailEnd type="triangle" w="med" len="med"/>
              </a:ln>
              <a:effectLst/>
            </p:spPr>
            <p:txBody>
              <a:bodyPr wrap="square" lIns="45719" tIns="45719" rIns="45719" bIns="45719" numCol="1" anchor="t">
                <a:noAutofit/>
              </a:bodyPr>
              <a:lstStyle/>
              <a:p>
                <a:pPr/>
              </a:p>
            </p:txBody>
          </p:sp>
          <p:pic>
            <p:nvPicPr>
              <p:cNvPr id="589" name="Picture 10" descr="Picture 10"/>
              <p:cNvPicPr>
                <a:picLocks noChangeAspect="1"/>
              </p:cNvPicPr>
              <p:nvPr/>
            </p:nvPicPr>
            <p:blipFill>
              <a:blip r:embed="rId11">
                <a:extLst/>
              </a:blip>
              <a:stretch>
                <a:fillRect/>
              </a:stretch>
            </p:blipFill>
            <p:spPr>
              <a:xfrm rot="10800000">
                <a:off x="0" y="67589"/>
                <a:ext cx="207963" cy="116537"/>
              </a:xfrm>
              <a:prstGeom prst="rect">
                <a:avLst/>
              </a:prstGeom>
              <a:ln w="12700" cap="flat">
                <a:noFill/>
                <a:miter lim="400000"/>
              </a:ln>
              <a:effectLst/>
            </p:spPr>
          </p:pic>
          <p:sp>
            <p:nvSpPr>
              <p:cNvPr id="590" name="Straight Arrow Connector 149"/>
              <p:cNvSpPr/>
              <p:nvPr/>
            </p:nvSpPr>
            <p:spPr>
              <a:xfrm flipV="1">
                <a:off x="207962" y="0"/>
                <a:ext cx="75268" cy="125858"/>
              </a:xfrm>
              <a:prstGeom prst="line">
                <a:avLst/>
              </a:prstGeom>
              <a:noFill/>
              <a:ln w="9525" cap="flat">
                <a:solidFill>
                  <a:srgbClr val="C00000"/>
                </a:solidFill>
                <a:prstDash val="solid"/>
                <a:round/>
                <a:tailEnd type="triangle" w="med" len="med"/>
              </a:ln>
              <a:effectLst/>
            </p:spPr>
            <p:txBody>
              <a:bodyPr wrap="square" lIns="45719" tIns="45719" rIns="45719" bIns="45719" numCol="1" anchor="t">
                <a:noAutofit/>
              </a:bodyPr>
              <a:lstStyle/>
              <a:p>
                <a:pPr/>
              </a:p>
            </p:txBody>
          </p:sp>
          <p:sp>
            <p:nvSpPr>
              <p:cNvPr id="591" name="Straight Arrow Connector 155"/>
              <p:cNvSpPr/>
              <p:nvPr/>
            </p:nvSpPr>
            <p:spPr>
              <a:xfrm flipH="1" flipV="1">
                <a:off x="139215" y="0"/>
                <a:ext cx="68748" cy="125858"/>
              </a:xfrm>
              <a:prstGeom prst="line">
                <a:avLst/>
              </a:prstGeom>
              <a:noFill/>
              <a:ln w="9525" cap="flat">
                <a:solidFill>
                  <a:srgbClr val="C00000"/>
                </a:solidFill>
                <a:prstDash val="solid"/>
                <a:round/>
                <a:tailEnd type="triangle" w="med" len="med"/>
              </a:ln>
              <a:effectLst/>
            </p:spPr>
            <p:txBody>
              <a:bodyPr wrap="square" lIns="45719" tIns="45719" rIns="45719" bIns="45719" numCol="1" anchor="t">
                <a:noAutofit/>
              </a:bodyPr>
              <a:lstStyle/>
              <a:p>
                <a:pPr/>
              </a:p>
            </p:txBody>
          </p:sp>
        </p:grpSp>
      </p:grpSp>
      <p:sp>
        <p:nvSpPr>
          <p:cNvPr id="594" name="TextBox 51"/>
          <p:cNvSpPr txBox="1"/>
          <p:nvPr/>
        </p:nvSpPr>
        <p:spPr>
          <a:xfrm>
            <a:off x="6931621" y="6120000"/>
            <a:ext cx="2107355" cy="376062"/>
          </a:xfrm>
          <a:prstGeom prst="rect">
            <a:avLst/>
          </a:prstGeom>
          <a:solidFill>
            <a:schemeClr val="accent3">
              <a:lumOff val="44000"/>
            </a:schemeClr>
          </a:solidFill>
          <a:ln w="25400">
            <a:solidFill>
              <a:srgbClr val="C00000"/>
            </a:solidFill>
          </a:ln>
          <a:extLst>
            <a:ext uri="{C572A759-6A51-4108-AA02-DFA0A04FC94B}">
              <ma14:wrappingTextBoxFlag xmlns:ma14="http://schemas.microsoft.com/office/mac/drawingml/2011/main" val="1"/>
            </a:ext>
          </a:extLst>
        </p:spPr>
        <p:txBody>
          <a:bodyPr wrap="none" lIns="45719" rIns="45719">
            <a:spAutoFit/>
          </a:bodyPr>
          <a:lstStyle>
            <a:lvl1pPr>
              <a:defRPr i="1">
                <a:solidFill>
                  <a:srgbClr val="0033CC"/>
                </a:solidFill>
                <a:latin typeface="+mn-lt"/>
                <a:ea typeface="+mn-ea"/>
                <a:cs typeface="+mn-cs"/>
                <a:sym typeface="Arial"/>
              </a:defRPr>
            </a:lvl1pPr>
          </a:lstStyle>
          <a:p>
            <a:pPr/>
            <a:r>
              <a:t>Virtual Experiments</a:t>
            </a:r>
          </a:p>
        </p:txBody>
      </p:sp>
      <p:sp>
        <p:nvSpPr>
          <p:cNvPr id="602" name="Straight Arrow Connector 52"/>
          <p:cNvSpPr/>
          <p:nvPr/>
        </p:nvSpPr>
        <p:spPr>
          <a:xfrm>
            <a:off x="5644588" y="4747134"/>
            <a:ext cx="2039696" cy="13601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0"/>
                </a:lnTo>
              </a:path>
            </a:pathLst>
          </a:custGeom>
          <a:ln w="63500">
            <a:solidFill>
              <a:schemeClr val="accent3">
                <a:lumOff val="44000"/>
              </a:schemeClr>
            </a:solidFill>
            <a:tailEnd type="triangle"/>
          </a:ln>
        </p:spPr>
        <p:txBody>
          <a:bodyPr/>
          <a:lstStyle/>
          <a:p>
            <a:pPr/>
          </a:p>
        </p:txBody>
      </p:sp>
      <p:pic>
        <p:nvPicPr>
          <p:cNvPr id="596" name="Picture 2" descr="Picture 2"/>
          <p:cNvPicPr>
            <a:picLocks noChangeAspect="1"/>
          </p:cNvPicPr>
          <p:nvPr/>
        </p:nvPicPr>
        <p:blipFill>
          <a:blip r:embed="rId3">
            <a:extLst/>
          </a:blip>
          <a:stretch>
            <a:fillRect/>
          </a:stretch>
        </p:blipFill>
        <p:spPr>
          <a:xfrm>
            <a:off x="0" y="1445940"/>
            <a:ext cx="1549753" cy="1162052"/>
          </a:xfrm>
          <a:prstGeom prst="rect">
            <a:avLst/>
          </a:prstGeom>
          <a:ln w="12700">
            <a:miter lim="400000"/>
          </a:ln>
        </p:spPr>
      </p:pic>
      <p:pic>
        <p:nvPicPr>
          <p:cNvPr id="597" name="Picture 4" descr="Picture 4"/>
          <p:cNvPicPr>
            <a:picLocks noChangeAspect="1"/>
          </p:cNvPicPr>
          <p:nvPr/>
        </p:nvPicPr>
        <p:blipFill>
          <a:blip r:embed="rId4">
            <a:extLst/>
          </a:blip>
          <a:stretch>
            <a:fillRect/>
          </a:stretch>
        </p:blipFill>
        <p:spPr>
          <a:xfrm>
            <a:off x="1549752" y="1445938"/>
            <a:ext cx="1484310" cy="1162052"/>
          </a:xfrm>
          <a:prstGeom prst="rect">
            <a:avLst/>
          </a:prstGeom>
          <a:ln w="12700">
            <a:miter lim="400000"/>
          </a:ln>
        </p:spPr>
      </p:pic>
      <p:sp>
        <p:nvSpPr>
          <p:cNvPr id="598" name="TextBox 55"/>
          <p:cNvSpPr txBox="1"/>
          <p:nvPr/>
        </p:nvSpPr>
        <p:spPr>
          <a:xfrm>
            <a:off x="289612" y="2607991"/>
            <a:ext cx="2520282" cy="574041"/>
          </a:xfrm>
          <a:prstGeom prst="rect">
            <a:avLst/>
          </a:prstGeom>
          <a:solidFill>
            <a:srgbClr val="FFFF00"/>
          </a:solidFill>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i="1" sz="1600">
                <a:solidFill>
                  <a:srgbClr val="C00000"/>
                </a:solidFill>
              </a:defRPr>
            </a:lvl1pPr>
          </a:lstStyle>
          <a:p>
            <a:pPr/>
            <a:r>
              <a:t>High performance Computers</a:t>
            </a:r>
          </a:p>
        </p:txBody>
      </p:sp>
      <p:pic>
        <p:nvPicPr>
          <p:cNvPr id="599" name="Picture 57" descr="Picture 57"/>
          <p:cNvPicPr>
            <a:picLocks noChangeAspect="1"/>
          </p:cNvPicPr>
          <p:nvPr/>
        </p:nvPicPr>
        <p:blipFill>
          <a:blip r:embed="rId12">
            <a:extLst/>
          </a:blip>
          <a:stretch>
            <a:fillRect/>
          </a:stretch>
        </p:blipFill>
        <p:spPr>
          <a:xfrm>
            <a:off x="7428114" y="3926559"/>
            <a:ext cx="1445227" cy="1919206"/>
          </a:xfrm>
          <a:prstGeom prst="rect">
            <a:avLst/>
          </a:prstGeom>
          <a:ln w="12700">
            <a:miter lim="400000"/>
          </a:ln>
        </p:spPr>
      </p:pic>
      <p:pic>
        <p:nvPicPr>
          <p:cNvPr id="600" name="Picture 58" descr="Picture 58"/>
          <p:cNvPicPr>
            <a:picLocks noChangeAspect="1"/>
          </p:cNvPicPr>
          <p:nvPr/>
        </p:nvPicPr>
        <p:blipFill>
          <a:blip r:embed="rId12">
            <a:extLst/>
          </a:blip>
          <a:stretch>
            <a:fillRect/>
          </a:stretch>
        </p:blipFill>
        <p:spPr>
          <a:xfrm>
            <a:off x="730956" y="4084306"/>
            <a:ext cx="1365734" cy="1813642"/>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4" name="TextBox 3"/>
          <p:cNvSpPr/>
          <p:nvPr/>
        </p:nvSpPr>
        <p:spPr>
          <a:xfrm>
            <a:off x="617650" y="840910"/>
            <a:ext cx="7766948" cy="369333"/>
          </a:xfrm>
          <a:prstGeom prst="rect">
            <a:avLst/>
          </a:prstGeom>
          <a:solidFill>
            <a:schemeClr val="accent3">
              <a:lumOff val="44000"/>
              <a:alpha val="64000"/>
            </a:schemeClr>
          </a:solidFill>
          <a:ln w="12700">
            <a:miter lim="400000"/>
          </a:ln>
        </p:spPr>
        <p:txBody>
          <a:bodyPr lIns="45719" rIns="45719"/>
          <a:lstStyle/>
          <a:p>
            <a:pPr algn="ctr">
              <a:defRPr b="1" i="1">
                <a:solidFill>
                  <a:srgbClr val="C00000"/>
                </a:solidFill>
                <a:latin typeface="+mn-lt"/>
                <a:ea typeface="+mn-ea"/>
                <a:cs typeface="+mn-cs"/>
                <a:sym typeface="Arial"/>
              </a:defRPr>
            </a:pPr>
          </a:p>
        </p:txBody>
      </p:sp>
      <p:sp>
        <p:nvSpPr>
          <p:cNvPr id="605" name="Rectangle 2"/>
          <p:cNvSpPr txBox="1"/>
          <p:nvPr/>
        </p:nvSpPr>
        <p:spPr>
          <a:xfrm>
            <a:off x="171261" y="441680"/>
            <a:ext cx="8784975" cy="574040"/>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3200">
                <a:solidFill>
                  <a:srgbClr val="0033CC"/>
                </a:solidFill>
              </a:defRPr>
            </a:lvl1pPr>
          </a:lstStyle>
          <a:p>
            <a:pPr/>
            <a:r>
              <a:t>Virtual Experiments: Neutron Spectroscopy</a:t>
            </a:r>
          </a:p>
        </p:txBody>
      </p:sp>
      <p:sp>
        <p:nvSpPr>
          <p:cNvPr id="606" name="TextBox 68"/>
          <p:cNvSpPr txBox="1"/>
          <p:nvPr/>
        </p:nvSpPr>
        <p:spPr>
          <a:xfrm>
            <a:off x="265099" y="6381327"/>
            <a:ext cx="2653740" cy="376063"/>
          </a:xfrm>
          <a:prstGeom prst="rect">
            <a:avLst/>
          </a:prstGeom>
          <a:solidFill>
            <a:schemeClr val="accent3">
              <a:lumOff val="44000"/>
              <a:alpha val="54000"/>
            </a:schemeClr>
          </a:solidFill>
          <a:ln w="25400">
            <a:solidFill>
              <a:srgbClr val="C00000"/>
            </a:solidFill>
          </a:ln>
          <a:extLst>
            <a:ext uri="{C572A759-6A51-4108-AA02-DFA0A04FC94B}">
              <ma14:wrappingTextBoxFlag xmlns:ma14="http://schemas.microsoft.com/office/mac/drawingml/2011/main" val="1"/>
            </a:ext>
          </a:extLst>
        </p:spPr>
        <p:txBody>
          <a:bodyPr wrap="none" lIns="45719" rIns="45719">
            <a:spAutoFit/>
          </a:bodyPr>
          <a:lstStyle>
            <a:lvl1pPr>
              <a:defRPr i="1">
                <a:solidFill>
                  <a:srgbClr val="0033CC"/>
                </a:solidFill>
                <a:latin typeface="+mn-lt"/>
                <a:ea typeface="+mn-ea"/>
                <a:cs typeface="+mn-cs"/>
                <a:sym typeface="Arial"/>
              </a:defRPr>
            </a:lvl1pPr>
          </a:lstStyle>
          <a:p>
            <a:pPr/>
            <a:r>
              <a:t>Data Virtual Experiments</a:t>
            </a:r>
          </a:p>
        </p:txBody>
      </p:sp>
      <p:pic>
        <p:nvPicPr>
          <p:cNvPr id="607" name="Picture 97" descr="Picture 97"/>
          <p:cNvPicPr>
            <a:picLocks noChangeAspect="1"/>
          </p:cNvPicPr>
          <p:nvPr/>
        </p:nvPicPr>
        <p:blipFill>
          <a:blip r:embed="rId2">
            <a:extLst/>
          </a:blip>
          <a:stretch>
            <a:fillRect/>
          </a:stretch>
        </p:blipFill>
        <p:spPr>
          <a:xfrm>
            <a:off x="83166" y="1580400"/>
            <a:ext cx="3096346" cy="1065267"/>
          </a:xfrm>
          <a:prstGeom prst="rect">
            <a:avLst/>
          </a:prstGeom>
          <a:ln w="12700">
            <a:miter lim="400000"/>
          </a:ln>
        </p:spPr>
      </p:pic>
      <p:sp>
        <p:nvSpPr>
          <p:cNvPr id="608" name="TextBox 11"/>
          <p:cNvSpPr txBox="1"/>
          <p:nvPr/>
        </p:nvSpPr>
        <p:spPr>
          <a:xfrm>
            <a:off x="171260" y="2660293"/>
            <a:ext cx="2903827" cy="545466"/>
          </a:xfrm>
          <a:prstGeom prst="rect">
            <a:avLst/>
          </a:prstGeom>
          <a:solidFill>
            <a:schemeClr val="accent3">
              <a:lumOff val="44000"/>
            </a:schemeClr>
          </a:solidFill>
          <a:ln w="22225">
            <a:solidFill>
              <a:srgbClr val="C00000"/>
            </a:solidFill>
          </a:ln>
          <a:extLst>
            <a:ext uri="{C572A759-6A51-4108-AA02-DFA0A04FC94B}">
              <ma14:wrappingTextBoxFlag xmlns:ma14="http://schemas.microsoft.com/office/mac/drawingml/2011/main" val="1"/>
            </a:ext>
          </a:extLst>
        </p:spPr>
        <p:txBody>
          <a:bodyPr lIns="45719" rIns="45719">
            <a:spAutoFit/>
          </a:bodyPr>
          <a:lstStyle>
            <a:lvl1pPr algn="ctr">
              <a:defRPr i="1" sz="1400">
                <a:solidFill>
                  <a:srgbClr val="0033CC"/>
                </a:solidFill>
              </a:defRPr>
            </a:lvl1pPr>
          </a:lstStyle>
          <a:p>
            <a:pPr/>
            <a:r>
              <a:t>CASTEP DFT Simulations Phonon file</a:t>
            </a:r>
          </a:p>
        </p:txBody>
      </p:sp>
      <p:sp>
        <p:nvSpPr>
          <p:cNvPr id="609" name="TextBox 14"/>
          <p:cNvSpPr txBox="1"/>
          <p:nvPr/>
        </p:nvSpPr>
        <p:spPr>
          <a:xfrm>
            <a:off x="4047759" y="5308844"/>
            <a:ext cx="1922574" cy="596266"/>
          </a:xfrm>
          <a:prstGeom prst="rect">
            <a:avLst/>
          </a:prstGeom>
          <a:solidFill>
            <a:schemeClr val="accent3">
              <a:lumOff val="44000"/>
            </a:schemeClr>
          </a:solidFill>
          <a:ln w="22225">
            <a:solidFill>
              <a:srgbClr val="C00000"/>
            </a:solidFill>
          </a:ln>
          <a:extLst>
            <a:ext uri="{C572A759-6A51-4108-AA02-DFA0A04FC94B}">
              <ma14:wrappingTextBoxFlag xmlns:ma14="http://schemas.microsoft.com/office/mac/drawingml/2011/main" val="1"/>
            </a:ext>
          </a:extLst>
        </p:spPr>
        <p:txBody>
          <a:bodyPr lIns="45719" rIns="45719">
            <a:spAutoFit/>
          </a:bodyPr>
          <a:lstStyle>
            <a:lvl1pPr algn="ctr">
              <a:defRPr i="1" sz="1600">
                <a:solidFill>
                  <a:srgbClr val="0033CC"/>
                </a:solidFill>
              </a:defRPr>
            </a:lvl1pPr>
          </a:lstStyle>
          <a:p>
            <a:pPr/>
            <a:r>
              <a:t>Data reduction in MANTID</a:t>
            </a:r>
          </a:p>
        </p:txBody>
      </p:sp>
      <p:sp>
        <p:nvSpPr>
          <p:cNvPr id="610" name="Straight Arrow Connector 26"/>
          <p:cNvSpPr/>
          <p:nvPr/>
        </p:nvSpPr>
        <p:spPr>
          <a:xfrm>
            <a:off x="3075085" y="2814180"/>
            <a:ext cx="1543755" cy="1"/>
          </a:xfrm>
          <a:prstGeom prst="line">
            <a:avLst/>
          </a:prstGeom>
          <a:ln w="63500">
            <a:solidFill>
              <a:srgbClr val="0033CC"/>
            </a:solidFill>
            <a:tailEnd type="triangle"/>
          </a:ln>
        </p:spPr>
        <p:txBody>
          <a:bodyPr lIns="45719" rIns="45719"/>
          <a:lstStyle/>
          <a:p>
            <a:pPr/>
          </a:p>
        </p:txBody>
      </p:sp>
      <p:sp>
        <p:nvSpPr>
          <p:cNvPr id="611" name="Straight Connector 85"/>
          <p:cNvSpPr/>
          <p:nvPr/>
        </p:nvSpPr>
        <p:spPr>
          <a:xfrm>
            <a:off x="7441475" y="2660293"/>
            <a:ext cx="943123" cy="281826"/>
          </a:xfrm>
          <a:prstGeom prst="line">
            <a:avLst/>
          </a:prstGeom>
          <a:ln w="63500">
            <a:solidFill>
              <a:srgbClr val="0033CC"/>
            </a:solidFill>
            <a:tailEnd type="triangle"/>
          </a:ln>
        </p:spPr>
        <p:txBody>
          <a:bodyPr lIns="45719" rIns="45719"/>
          <a:lstStyle/>
          <a:p>
            <a:pPr/>
          </a:p>
        </p:txBody>
      </p:sp>
      <p:sp>
        <p:nvSpPr>
          <p:cNvPr id="612" name="Oval 17"/>
          <p:cNvSpPr/>
          <p:nvPr/>
        </p:nvSpPr>
        <p:spPr>
          <a:xfrm>
            <a:off x="6353061" y="3694264"/>
            <a:ext cx="167521" cy="144073"/>
          </a:xfrm>
          <a:prstGeom prst="ellipse">
            <a:avLst/>
          </a:prstGeom>
          <a:solidFill>
            <a:srgbClr val="FF00FF"/>
          </a:solidFill>
          <a:ln w="12700">
            <a:solidFill>
              <a:srgbClr val="000000"/>
            </a:solidFill>
          </a:ln>
        </p:spPr>
        <p:txBody>
          <a:bodyPr lIns="45719" rIns="45719" anchor="ctr"/>
          <a:lstStyle/>
          <a:p>
            <a:pPr>
              <a:defRPr>
                <a:latin typeface="+mn-lt"/>
                <a:ea typeface="+mn-ea"/>
                <a:cs typeface="+mn-cs"/>
                <a:sym typeface="Arial"/>
              </a:defRPr>
            </a:pPr>
          </a:p>
        </p:txBody>
      </p:sp>
      <p:sp>
        <p:nvSpPr>
          <p:cNvPr id="613" name="Straight Arrow Connector 70"/>
          <p:cNvSpPr/>
          <p:nvPr/>
        </p:nvSpPr>
        <p:spPr>
          <a:xfrm flipH="1">
            <a:off x="2909589" y="5484556"/>
            <a:ext cx="1125511" cy="49638"/>
          </a:xfrm>
          <a:prstGeom prst="line">
            <a:avLst/>
          </a:prstGeom>
          <a:ln w="63500">
            <a:solidFill>
              <a:srgbClr val="0033CC"/>
            </a:solidFill>
            <a:tailEnd type="triangle"/>
          </a:ln>
        </p:spPr>
        <p:txBody>
          <a:bodyPr lIns="45719" rIns="45719"/>
          <a:lstStyle/>
          <a:p>
            <a:pPr/>
          </a:p>
        </p:txBody>
      </p:sp>
      <p:pic>
        <p:nvPicPr>
          <p:cNvPr id="614" name="Picture 58" descr="Picture 58"/>
          <p:cNvPicPr>
            <a:picLocks noChangeAspect="1"/>
          </p:cNvPicPr>
          <p:nvPr/>
        </p:nvPicPr>
        <p:blipFill>
          <a:blip r:embed="rId3">
            <a:extLst/>
          </a:blip>
          <a:stretch>
            <a:fillRect/>
          </a:stretch>
        </p:blipFill>
        <p:spPr>
          <a:xfrm>
            <a:off x="7701729" y="3068959"/>
            <a:ext cx="1365734" cy="1813643"/>
          </a:xfrm>
          <a:prstGeom prst="rect">
            <a:avLst/>
          </a:prstGeom>
          <a:ln w="12700">
            <a:miter lim="400000"/>
          </a:ln>
        </p:spPr>
      </p:pic>
      <p:pic>
        <p:nvPicPr>
          <p:cNvPr id="615" name="Picture 7" descr="Picture 7"/>
          <p:cNvPicPr>
            <a:picLocks noChangeAspect="1"/>
          </p:cNvPicPr>
          <p:nvPr/>
        </p:nvPicPr>
        <p:blipFill>
          <a:blip r:embed="rId4">
            <a:extLst/>
          </a:blip>
          <a:stretch>
            <a:fillRect/>
          </a:stretch>
        </p:blipFill>
        <p:spPr>
          <a:xfrm>
            <a:off x="3298597" y="2073198"/>
            <a:ext cx="1096731" cy="601521"/>
          </a:xfrm>
          <a:prstGeom prst="rect">
            <a:avLst/>
          </a:prstGeom>
          <a:ln w="12700">
            <a:miter lim="400000"/>
          </a:ln>
        </p:spPr>
      </p:pic>
      <p:pic>
        <p:nvPicPr>
          <p:cNvPr id="616" name="Picture 2" descr="Picture 2"/>
          <p:cNvPicPr>
            <a:picLocks noChangeAspect="1"/>
          </p:cNvPicPr>
          <p:nvPr/>
        </p:nvPicPr>
        <p:blipFill>
          <a:blip r:embed="rId5">
            <a:extLst/>
          </a:blip>
          <a:stretch>
            <a:fillRect/>
          </a:stretch>
        </p:blipFill>
        <p:spPr>
          <a:xfrm>
            <a:off x="4650992" y="1524789"/>
            <a:ext cx="2790483" cy="2551752"/>
          </a:xfrm>
          <a:prstGeom prst="rect">
            <a:avLst/>
          </a:prstGeom>
          <a:ln w="12700">
            <a:miter lim="400000"/>
          </a:ln>
        </p:spPr>
      </p:pic>
      <p:sp>
        <p:nvSpPr>
          <p:cNvPr id="617" name="TextBox 59"/>
          <p:cNvSpPr txBox="1"/>
          <p:nvPr/>
        </p:nvSpPr>
        <p:spPr>
          <a:xfrm>
            <a:off x="5009046" y="4076541"/>
            <a:ext cx="1922574" cy="354966"/>
          </a:xfrm>
          <a:prstGeom prst="rect">
            <a:avLst/>
          </a:prstGeom>
          <a:solidFill>
            <a:schemeClr val="accent3">
              <a:lumOff val="44000"/>
            </a:schemeClr>
          </a:solidFill>
          <a:ln w="22225">
            <a:solidFill>
              <a:srgbClr val="C00000"/>
            </a:solidFill>
          </a:ln>
          <a:extLst>
            <a:ext uri="{C572A759-6A51-4108-AA02-DFA0A04FC94B}">
              <ma14:wrappingTextBoxFlag xmlns:ma14="http://schemas.microsoft.com/office/mac/drawingml/2011/main" val="1"/>
            </a:ext>
          </a:extLst>
        </p:spPr>
        <p:txBody>
          <a:bodyPr lIns="45719" rIns="45719">
            <a:spAutoFit/>
          </a:bodyPr>
          <a:lstStyle>
            <a:lvl1pPr algn="ctr">
              <a:defRPr i="1" sz="1600">
                <a:solidFill>
                  <a:srgbClr val="0033CC"/>
                </a:solidFill>
              </a:defRPr>
            </a:lvl1pPr>
          </a:lstStyle>
          <a:p>
            <a:pPr/>
            <a:r>
              <a:t>VDOS </a:t>
            </a:r>
          </a:p>
        </p:txBody>
      </p:sp>
      <p:sp>
        <p:nvSpPr>
          <p:cNvPr id="618" name="TextBox 10"/>
          <p:cNvSpPr txBox="1"/>
          <p:nvPr/>
        </p:nvSpPr>
        <p:spPr>
          <a:xfrm>
            <a:off x="7701729" y="2305386"/>
            <a:ext cx="891355" cy="376062"/>
          </a:xfrm>
          <a:prstGeom prst="rect">
            <a:avLst/>
          </a:prstGeom>
          <a:ln w="25400">
            <a:solidFill>
              <a:srgbClr val="C00000"/>
            </a:solidFill>
          </a:ln>
          <a:extLst>
            <a:ext uri="{C572A759-6A51-4108-AA02-DFA0A04FC94B}">
              <ma14:wrappingTextBoxFlag xmlns:ma14="http://schemas.microsoft.com/office/mac/drawingml/2011/main" val="1"/>
            </a:ext>
          </a:extLst>
        </p:spPr>
        <p:txBody>
          <a:bodyPr wrap="none" lIns="45719" rIns="45719">
            <a:spAutoFit/>
          </a:bodyPr>
          <a:lstStyle>
            <a:lvl1pPr>
              <a:defRPr>
                <a:latin typeface="+mn-lt"/>
                <a:ea typeface="+mn-ea"/>
                <a:cs typeface="+mn-cs"/>
                <a:sym typeface="Arial"/>
              </a:defRPr>
            </a:lvl1pPr>
          </a:lstStyle>
          <a:p>
            <a:pPr/>
            <a:r>
              <a:t>S(Q,W)</a:t>
            </a:r>
          </a:p>
        </p:txBody>
      </p:sp>
      <p:sp>
        <p:nvSpPr>
          <p:cNvPr id="619" name="TextBox 75"/>
          <p:cNvSpPr txBox="1"/>
          <p:nvPr/>
        </p:nvSpPr>
        <p:spPr>
          <a:xfrm>
            <a:off x="7033662" y="5064123"/>
            <a:ext cx="1922574" cy="596266"/>
          </a:xfrm>
          <a:prstGeom prst="rect">
            <a:avLst/>
          </a:prstGeom>
          <a:solidFill>
            <a:schemeClr val="accent3">
              <a:lumOff val="44000"/>
            </a:schemeClr>
          </a:solidFill>
          <a:ln w="22225">
            <a:solidFill>
              <a:srgbClr val="C00000"/>
            </a:solidFill>
          </a:ln>
          <a:extLst>
            <a:ext uri="{C572A759-6A51-4108-AA02-DFA0A04FC94B}">
              <ma14:wrappingTextBoxFlag xmlns:ma14="http://schemas.microsoft.com/office/mac/drawingml/2011/main" val="1"/>
            </a:ext>
          </a:extLst>
        </p:spPr>
        <p:txBody>
          <a:bodyPr lIns="45719" rIns="45719">
            <a:spAutoFit/>
          </a:bodyPr>
          <a:lstStyle>
            <a:lvl1pPr algn="ctr">
              <a:defRPr i="1" sz="1600">
                <a:solidFill>
                  <a:srgbClr val="0033CC"/>
                </a:solidFill>
              </a:defRPr>
            </a:lvl1pPr>
          </a:lstStyle>
          <a:p>
            <a:pPr/>
            <a:r>
              <a:t>McStas Instrument TOSCA </a:t>
            </a:r>
          </a:p>
        </p:txBody>
      </p:sp>
      <p:sp>
        <p:nvSpPr>
          <p:cNvPr id="620" name="Straight Arrow Connector 76"/>
          <p:cNvSpPr/>
          <p:nvPr/>
        </p:nvSpPr>
        <p:spPr>
          <a:xfrm flipH="1">
            <a:off x="5908152" y="5454801"/>
            <a:ext cx="1125511" cy="1"/>
          </a:xfrm>
          <a:prstGeom prst="line">
            <a:avLst/>
          </a:prstGeom>
          <a:ln w="63500">
            <a:solidFill>
              <a:srgbClr val="0033CC"/>
            </a:solidFill>
            <a:tailEnd type="triangle"/>
          </a:ln>
        </p:spPr>
        <p:txBody>
          <a:bodyPr lIns="45719" rIns="45719"/>
          <a:lstStyle/>
          <a:p>
            <a:pPr/>
          </a:p>
        </p:txBody>
      </p:sp>
      <p:pic>
        <p:nvPicPr>
          <p:cNvPr id="621" name="Picture 7" descr="Picture 7"/>
          <p:cNvPicPr>
            <a:picLocks noChangeAspect="1"/>
          </p:cNvPicPr>
          <p:nvPr/>
        </p:nvPicPr>
        <p:blipFill>
          <a:blip r:embed="rId4">
            <a:extLst/>
          </a:blip>
          <a:stretch>
            <a:fillRect/>
          </a:stretch>
        </p:blipFill>
        <p:spPr>
          <a:xfrm>
            <a:off x="5804696" y="4581840"/>
            <a:ext cx="1096731" cy="601521"/>
          </a:xfrm>
          <a:prstGeom prst="rect">
            <a:avLst/>
          </a:prstGeom>
          <a:ln w="12700">
            <a:miter lim="400000"/>
          </a:ln>
        </p:spPr>
      </p:pic>
      <p:pic>
        <p:nvPicPr>
          <p:cNvPr id="622" name="Picture 3" descr="Picture 3"/>
          <p:cNvPicPr>
            <a:picLocks noChangeAspect="1"/>
          </p:cNvPicPr>
          <p:nvPr/>
        </p:nvPicPr>
        <p:blipFill>
          <a:blip r:embed="rId6">
            <a:extLst/>
          </a:blip>
          <a:stretch>
            <a:fillRect/>
          </a:stretch>
        </p:blipFill>
        <p:spPr>
          <a:xfrm>
            <a:off x="439001" y="4442092"/>
            <a:ext cx="2470588" cy="1822103"/>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4" name="TextBox 3"/>
          <p:cNvSpPr/>
          <p:nvPr/>
        </p:nvSpPr>
        <p:spPr>
          <a:xfrm>
            <a:off x="617650" y="840910"/>
            <a:ext cx="7766948" cy="369333"/>
          </a:xfrm>
          <a:prstGeom prst="rect">
            <a:avLst/>
          </a:prstGeom>
          <a:solidFill>
            <a:schemeClr val="accent3">
              <a:lumOff val="44000"/>
              <a:alpha val="64000"/>
            </a:schemeClr>
          </a:solidFill>
          <a:ln w="12700">
            <a:miter lim="400000"/>
          </a:ln>
        </p:spPr>
        <p:txBody>
          <a:bodyPr lIns="45719" rIns="45719"/>
          <a:lstStyle/>
          <a:p>
            <a:pPr algn="ctr">
              <a:defRPr b="1" i="1">
                <a:solidFill>
                  <a:srgbClr val="C00000"/>
                </a:solidFill>
                <a:latin typeface="+mn-lt"/>
                <a:ea typeface="+mn-ea"/>
                <a:cs typeface="+mn-cs"/>
                <a:sym typeface="Arial"/>
              </a:defRPr>
            </a:pPr>
          </a:p>
        </p:txBody>
      </p:sp>
      <p:sp>
        <p:nvSpPr>
          <p:cNvPr id="625" name="Rectangle 2"/>
          <p:cNvSpPr txBox="1"/>
          <p:nvPr/>
        </p:nvSpPr>
        <p:spPr>
          <a:xfrm>
            <a:off x="171261" y="441680"/>
            <a:ext cx="8784975" cy="574040"/>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3200">
                <a:solidFill>
                  <a:srgbClr val="0033CC"/>
                </a:solidFill>
              </a:defRPr>
            </a:lvl1pPr>
          </a:lstStyle>
          <a:p>
            <a:pPr/>
            <a:r>
              <a:t>Virtual Experiments: Neutron Spectroscopy</a:t>
            </a:r>
          </a:p>
        </p:txBody>
      </p:sp>
      <p:sp>
        <p:nvSpPr>
          <p:cNvPr id="626" name="TextBox 11"/>
          <p:cNvSpPr txBox="1"/>
          <p:nvPr/>
        </p:nvSpPr>
        <p:spPr>
          <a:xfrm>
            <a:off x="-1" y="1393076"/>
            <a:ext cx="2903827" cy="545466"/>
          </a:xfrm>
          <a:prstGeom prst="rect">
            <a:avLst/>
          </a:prstGeom>
          <a:solidFill>
            <a:schemeClr val="accent3">
              <a:lumOff val="44000"/>
            </a:schemeClr>
          </a:solidFill>
          <a:ln w="22225">
            <a:solidFill>
              <a:srgbClr val="C00000"/>
            </a:solidFill>
          </a:ln>
          <a:extLst>
            <a:ext uri="{C572A759-6A51-4108-AA02-DFA0A04FC94B}">
              <ma14:wrappingTextBoxFlag xmlns:ma14="http://schemas.microsoft.com/office/mac/drawingml/2011/main" val="1"/>
            </a:ext>
          </a:extLst>
        </p:spPr>
        <p:txBody>
          <a:bodyPr lIns="45719" rIns="45719">
            <a:spAutoFit/>
          </a:bodyPr>
          <a:lstStyle>
            <a:lvl1pPr algn="ctr">
              <a:defRPr i="1" sz="1400">
                <a:solidFill>
                  <a:srgbClr val="0033CC"/>
                </a:solidFill>
              </a:defRPr>
            </a:lvl1pPr>
          </a:lstStyle>
          <a:p>
            <a:pPr/>
            <a:r>
              <a:t>CASTEP DFT Simulations Phonon file</a:t>
            </a:r>
          </a:p>
        </p:txBody>
      </p:sp>
      <p:sp>
        <p:nvSpPr>
          <p:cNvPr id="627" name="Straight Arrow Connector 26"/>
          <p:cNvSpPr/>
          <p:nvPr/>
        </p:nvSpPr>
        <p:spPr>
          <a:xfrm>
            <a:off x="424673" y="1996900"/>
            <a:ext cx="1543754" cy="1000053"/>
          </a:xfrm>
          <a:prstGeom prst="line">
            <a:avLst/>
          </a:prstGeom>
          <a:ln w="63500">
            <a:solidFill>
              <a:srgbClr val="0033CC"/>
            </a:solidFill>
            <a:tailEnd type="triangle"/>
          </a:ln>
        </p:spPr>
        <p:txBody>
          <a:bodyPr lIns="45719" rIns="45719"/>
          <a:lstStyle/>
          <a:p>
            <a:pPr/>
          </a:p>
        </p:txBody>
      </p:sp>
      <p:sp>
        <p:nvSpPr>
          <p:cNvPr id="628" name="Oval 17"/>
          <p:cNvSpPr/>
          <p:nvPr/>
        </p:nvSpPr>
        <p:spPr>
          <a:xfrm>
            <a:off x="6353061" y="3694264"/>
            <a:ext cx="167521" cy="144073"/>
          </a:xfrm>
          <a:prstGeom prst="ellipse">
            <a:avLst/>
          </a:prstGeom>
          <a:solidFill>
            <a:srgbClr val="FF00FF"/>
          </a:solidFill>
          <a:ln w="12700">
            <a:solidFill>
              <a:srgbClr val="000000"/>
            </a:solidFill>
          </a:ln>
        </p:spPr>
        <p:txBody>
          <a:bodyPr lIns="45719" rIns="45719" anchor="ctr"/>
          <a:lstStyle/>
          <a:p>
            <a:pPr>
              <a:defRPr>
                <a:latin typeface="+mn-lt"/>
                <a:ea typeface="+mn-ea"/>
                <a:cs typeface="+mn-cs"/>
                <a:sym typeface="Arial"/>
              </a:defRPr>
            </a:pPr>
          </a:p>
        </p:txBody>
      </p:sp>
      <p:pic>
        <p:nvPicPr>
          <p:cNvPr id="629" name="Picture 7" descr="Picture 7"/>
          <p:cNvPicPr>
            <a:picLocks noChangeAspect="1"/>
          </p:cNvPicPr>
          <p:nvPr/>
        </p:nvPicPr>
        <p:blipFill>
          <a:blip r:embed="rId2">
            <a:extLst/>
          </a:blip>
          <a:stretch>
            <a:fillRect/>
          </a:stretch>
        </p:blipFill>
        <p:spPr>
          <a:xfrm>
            <a:off x="2654036" y="5400159"/>
            <a:ext cx="1096731" cy="601521"/>
          </a:xfrm>
          <a:prstGeom prst="rect">
            <a:avLst/>
          </a:prstGeom>
          <a:ln w="12700">
            <a:miter lim="400000"/>
          </a:ln>
        </p:spPr>
      </p:pic>
      <p:pic>
        <p:nvPicPr>
          <p:cNvPr id="630" name="Picture 2" descr="Picture 2"/>
          <p:cNvPicPr>
            <a:picLocks noChangeAspect="1"/>
          </p:cNvPicPr>
          <p:nvPr/>
        </p:nvPicPr>
        <p:blipFill>
          <a:blip r:embed="rId3">
            <a:extLst/>
          </a:blip>
          <a:stretch>
            <a:fillRect/>
          </a:stretch>
        </p:blipFill>
        <p:spPr>
          <a:xfrm>
            <a:off x="4650992" y="1524789"/>
            <a:ext cx="4025463" cy="3681079"/>
          </a:xfrm>
          <a:prstGeom prst="rect">
            <a:avLst/>
          </a:prstGeom>
          <a:ln w="12700">
            <a:miter lim="400000"/>
          </a:ln>
        </p:spPr>
      </p:pic>
      <p:sp>
        <p:nvSpPr>
          <p:cNvPr id="631" name="TextBox 59"/>
          <p:cNvSpPr txBox="1"/>
          <p:nvPr/>
        </p:nvSpPr>
        <p:spPr>
          <a:xfrm>
            <a:off x="5796136" y="5229383"/>
            <a:ext cx="1922574" cy="354966"/>
          </a:xfrm>
          <a:prstGeom prst="rect">
            <a:avLst/>
          </a:prstGeom>
          <a:solidFill>
            <a:schemeClr val="accent3">
              <a:lumOff val="44000"/>
            </a:schemeClr>
          </a:solidFill>
          <a:ln w="22225">
            <a:solidFill>
              <a:srgbClr val="C00000"/>
            </a:solidFill>
          </a:ln>
          <a:extLst>
            <a:ext uri="{C572A759-6A51-4108-AA02-DFA0A04FC94B}">
              <ma14:wrappingTextBoxFlag xmlns:ma14="http://schemas.microsoft.com/office/mac/drawingml/2011/main" val="1"/>
            </a:ext>
          </a:extLst>
        </p:spPr>
        <p:txBody>
          <a:bodyPr lIns="45719" rIns="45719">
            <a:spAutoFit/>
          </a:bodyPr>
          <a:lstStyle>
            <a:lvl1pPr algn="ctr">
              <a:defRPr i="1" sz="1600">
                <a:solidFill>
                  <a:srgbClr val="0033CC"/>
                </a:solidFill>
              </a:defRPr>
            </a:lvl1pPr>
          </a:lstStyle>
          <a:p>
            <a:pPr/>
            <a:r>
              <a:t>VDOS </a:t>
            </a:r>
          </a:p>
        </p:txBody>
      </p:sp>
      <p:pic>
        <p:nvPicPr>
          <p:cNvPr id="632" name="Picture 2" descr="Picture 2"/>
          <p:cNvPicPr>
            <a:picLocks noChangeAspect="1"/>
          </p:cNvPicPr>
          <p:nvPr/>
        </p:nvPicPr>
        <p:blipFill>
          <a:blip r:embed="rId4">
            <a:extLst/>
          </a:blip>
          <a:stretch>
            <a:fillRect/>
          </a:stretch>
        </p:blipFill>
        <p:spPr>
          <a:xfrm>
            <a:off x="1968426" y="1996900"/>
            <a:ext cx="2526186" cy="3215145"/>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4" name="TextBox 3"/>
          <p:cNvSpPr/>
          <p:nvPr/>
        </p:nvSpPr>
        <p:spPr>
          <a:xfrm>
            <a:off x="617650" y="840910"/>
            <a:ext cx="7766948" cy="369333"/>
          </a:xfrm>
          <a:prstGeom prst="rect">
            <a:avLst/>
          </a:prstGeom>
          <a:solidFill>
            <a:schemeClr val="accent3">
              <a:lumOff val="44000"/>
              <a:alpha val="64000"/>
            </a:schemeClr>
          </a:solidFill>
          <a:ln w="12700">
            <a:miter lim="400000"/>
          </a:ln>
        </p:spPr>
        <p:txBody>
          <a:bodyPr lIns="45719" rIns="45719"/>
          <a:lstStyle/>
          <a:p>
            <a:pPr algn="ctr">
              <a:defRPr b="1" i="1">
                <a:solidFill>
                  <a:srgbClr val="C00000"/>
                </a:solidFill>
                <a:latin typeface="+mn-lt"/>
                <a:ea typeface="+mn-ea"/>
                <a:cs typeface="+mn-cs"/>
                <a:sym typeface="Arial"/>
              </a:defRPr>
            </a:pPr>
          </a:p>
        </p:txBody>
      </p:sp>
      <p:sp>
        <p:nvSpPr>
          <p:cNvPr id="635" name="Rectangle 2"/>
          <p:cNvSpPr txBox="1"/>
          <p:nvPr/>
        </p:nvSpPr>
        <p:spPr>
          <a:xfrm>
            <a:off x="171261" y="441680"/>
            <a:ext cx="8784975" cy="574040"/>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3200">
                <a:solidFill>
                  <a:srgbClr val="0033CC"/>
                </a:solidFill>
              </a:defRPr>
            </a:lvl1pPr>
          </a:lstStyle>
          <a:p>
            <a:pPr/>
            <a:r>
              <a:t>Virtual Experiments: Neutron Spectroscopy</a:t>
            </a:r>
          </a:p>
        </p:txBody>
      </p:sp>
      <p:sp>
        <p:nvSpPr>
          <p:cNvPr id="636" name="TextBox 14"/>
          <p:cNvSpPr txBox="1"/>
          <p:nvPr/>
        </p:nvSpPr>
        <p:spPr>
          <a:xfrm>
            <a:off x="5509619" y="1986004"/>
            <a:ext cx="1922574" cy="596266"/>
          </a:xfrm>
          <a:prstGeom prst="rect">
            <a:avLst/>
          </a:prstGeom>
          <a:solidFill>
            <a:schemeClr val="accent3">
              <a:lumOff val="44000"/>
            </a:schemeClr>
          </a:solidFill>
          <a:ln w="22225">
            <a:solidFill>
              <a:srgbClr val="C00000"/>
            </a:solidFill>
          </a:ln>
          <a:extLst>
            <a:ext uri="{C572A759-6A51-4108-AA02-DFA0A04FC94B}">
              <ma14:wrappingTextBoxFlag xmlns:ma14="http://schemas.microsoft.com/office/mac/drawingml/2011/main" val="1"/>
            </a:ext>
          </a:extLst>
        </p:spPr>
        <p:txBody>
          <a:bodyPr lIns="45719" rIns="45719">
            <a:spAutoFit/>
          </a:bodyPr>
          <a:lstStyle>
            <a:lvl1pPr algn="ctr">
              <a:defRPr i="1" sz="1600">
                <a:solidFill>
                  <a:srgbClr val="0033CC"/>
                </a:solidFill>
              </a:defRPr>
            </a:lvl1pPr>
          </a:lstStyle>
          <a:p>
            <a:pPr/>
            <a:r>
              <a:t>Data reduction in MANTID</a:t>
            </a:r>
          </a:p>
        </p:txBody>
      </p:sp>
      <p:pic>
        <p:nvPicPr>
          <p:cNvPr id="637" name="Picture 58" descr="Picture 58"/>
          <p:cNvPicPr>
            <a:picLocks noChangeAspect="1"/>
          </p:cNvPicPr>
          <p:nvPr/>
        </p:nvPicPr>
        <p:blipFill>
          <a:blip r:embed="rId2">
            <a:extLst/>
          </a:blip>
          <a:stretch>
            <a:fillRect/>
          </a:stretch>
        </p:blipFill>
        <p:spPr>
          <a:xfrm>
            <a:off x="2201809" y="1772816"/>
            <a:ext cx="1591537" cy="2113497"/>
          </a:xfrm>
          <a:prstGeom prst="rect">
            <a:avLst/>
          </a:prstGeom>
          <a:ln w="12700">
            <a:miter lim="400000"/>
          </a:ln>
        </p:spPr>
      </p:pic>
      <p:sp>
        <p:nvSpPr>
          <p:cNvPr id="638" name="TextBox 10"/>
          <p:cNvSpPr txBox="1"/>
          <p:nvPr/>
        </p:nvSpPr>
        <p:spPr>
          <a:xfrm>
            <a:off x="559260" y="2949487"/>
            <a:ext cx="891354" cy="376062"/>
          </a:xfrm>
          <a:prstGeom prst="rect">
            <a:avLst/>
          </a:prstGeom>
          <a:ln w="25400">
            <a:solidFill>
              <a:srgbClr val="C00000"/>
            </a:solidFill>
          </a:ln>
          <a:extLst>
            <a:ext uri="{C572A759-6A51-4108-AA02-DFA0A04FC94B}">
              <ma14:wrappingTextBoxFlag xmlns:ma14="http://schemas.microsoft.com/office/mac/drawingml/2011/main" val="1"/>
            </a:ext>
          </a:extLst>
        </p:spPr>
        <p:txBody>
          <a:bodyPr wrap="none" lIns="45719" rIns="45719">
            <a:spAutoFit/>
          </a:bodyPr>
          <a:lstStyle>
            <a:lvl1pPr>
              <a:defRPr>
                <a:latin typeface="+mn-lt"/>
                <a:ea typeface="+mn-ea"/>
                <a:cs typeface="+mn-cs"/>
                <a:sym typeface="Arial"/>
              </a:defRPr>
            </a:lvl1pPr>
          </a:lstStyle>
          <a:p>
            <a:pPr/>
            <a:r>
              <a:t>S(Q,W)</a:t>
            </a:r>
          </a:p>
        </p:txBody>
      </p:sp>
      <p:sp>
        <p:nvSpPr>
          <p:cNvPr id="639" name="TextBox 75"/>
          <p:cNvSpPr txBox="1"/>
          <p:nvPr/>
        </p:nvSpPr>
        <p:spPr>
          <a:xfrm>
            <a:off x="2201809" y="4166341"/>
            <a:ext cx="1922574" cy="596266"/>
          </a:xfrm>
          <a:prstGeom prst="rect">
            <a:avLst/>
          </a:prstGeom>
          <a:solidFill>
            <a:schemeClr val="accent3">
              <a:lumOff val="44000"/>
            </a:schemeClr>
          </a:solidFill>
          <a:ln w="22225">
            <a:solidFill>
              <a:srgbClr val="C00000"/>
            </a:solidFill>
          </a:ln>
          <a:extLst>
            <a:ext uri="{C572A759-6A51-4108-AA02-DFA0A04FC94B}">
              <ma14:wrappingTextBoxFlag xmlns:ma14="http://schemas.microsoft.com/office/mac/drawingml/2011/main" val="1"/>
            </a:ext>
          </a:extLst>
        </p:spPr>
        <p:txBody>
          <a:bodyPr lIns="45719" rIns="45719">
            <a:spAutoFit/>
          </a:bodyPr>
          <a:lstStyle>
            <a:lvl1pPr algn="ctr">
              <a:defRPr i="1" sz="1600">
                <a:solidFill>
                  <a:srgbClr val="0033CC"/>
                </a:solidFill>
              </a:defRPr>
            </a:lvl1pPr>
          </a:lstStyle>
          <a:p>
            <a:pPr/>
            <a:r>
              <a:t>McStas Instrument TOSCA </a:t>
            </a:r>
          </a:p>
        </p:txBody>
      </p:sp>
      <p:sp>
        <p:nvSpPr>
          <p:cNvPr id="640" name="Straight Arrow Connector 76"/>
          <p:cNvSpPr/>
          <p:nvPr/>
        </p:nvSpPr>
        <p:spPr>
          <a:xfrm flipH="1">
            <a:off x="5908152" y="5454801"/>
            <a:ext cx="1125511" cy="1"/>
          </a:xfrm>
          <a:prstGeom prst="line">
            <a:avLst/>
          </a:prstGeom>
          <a:ln w="63500">
            <a:solidFill>
              <a:srgbClr val="0033CC"/>
            </a:solidFill>
            <a:tailEnd type="triangle"/>
          </a:ln>
        </p:spPr>
        <p:txBody>
          <a:bodyPr lIns="45719" rIns="45719"/>
          <a:lstStyle/>
          <a:p>
            <a:pPr/>
          </a:p>
        </p:txBody>
      </p:sp>
      <p:pic>
        <p:nvPicPr>
          <p:cNvPr id="641" name="Picture 7" descr="Picture 7"/>
          <p:cNvPicPr>
            <a:picLocks noChangeAspect="1"/>
          </p:cNvPicPr>
          <p:nvPr/>
        </p:nvPicPr>
        <p:blipFill>
          <a:blip r:embed="rId3">
            <a:extLst/>
          </a:blip>
          <a:stretch>
            <a:fillRect/>
          </a:stretch>
        </p:blipFill>
        <p:spPr>
          <a:xfrm>
            <a:off x="4143230" y="1472055"/>
            <a:ext cx="1096731" cy="601521"/>
          </a:xfrm>
          <a:prstGeom prst="rect">
            <a:avLst/>
          </a:prstGeom>
          <a:ln w="12700">
            <a:miter lim="400000"/>
          </a:ln>
        </p:spPr>
      </p:pic>
      <p:pic>
        <p:nvPicPr>
          <p:cNvPr id="642" name="Picture 2" descr="Picture 2"/>
          <p:cNvPicPr>
            <a:picLocks noChangeAspect="1"/>
          </p:cNvPicPr>
          <p:nvPr/>
        </p:nvPicPr>
        <p:blipFill>
          <a:blip r:embed="rId4">
            <a:extLst/>
          </a:blip>
          <a:stretch>
            <a:fillRect/>
          </a:stretch>
        </p:blipFill>
        <p:spPr>
          <a:xfrm>
            <a:off x="4691595" y="2713593"/>
            <a:ext cx="4327598" cy="2905498"/>
          </a:xfrm>
          <a:prstGeom prst="rect">
            <a:avLst/>
          </a:prstGeom>
          <a:ln w="12700">
            <a:miter lim="400000"/>
          </a:ln>
        </p:spPr>
      </p:pic>
      <p:sp>
        <p:nvSpPr>
          <p:cNvPr id="643" name="TextBox 21"/>
          <p:cNvSpPr txBox="1"/>
          <p:nvPr/>
        </p:nvSpPr>
        <p:spPr>
          <a:xfrm>
            <a:off x="559258" y="1408171"/>
            <a:ext cx="777390" cy="376063"/>
          </a:xfrm>
          <a:prstGeom prst="rect">
            <a:avLst/>
          </a:prstGeom>
          <a:ln w="25400">
            <a:solidFill>
              <a:srgbClr val="C00000"/>
            </a:solidFill>
          </a:ln>
          <a:extLst>
            <a:ext uri="{C572A759-6A51-4108-AA02-DFA0A04FC94B}">
              <ma14:wrappingTextBoxFlag xmlns:ma14="http://schemas.microsoft.com/office/mac/drawingml/2011/main" val="1"/>
            </a:ext>
          </a:extLst>
        </p:spPr>
        <p:txBody>
          <a:bodyPr wrap="none" lIns="45719" rIns="45719">
            <a:spAutoFit/>
          </a:bodyPr>
          <a:lstStyle>
            <a:lvl1pPr>
              <a:defRPr>
                <a:latin typeface="+mn-lt"/>
                <a:ea typeface="+mn-ea"/>
                <a:cs typeface="+mn-cs"/>
                <a:sym typeface="Arial"/>
              </a:defRPr>
            </a:lvl1pPr>
          </a:lstStyle>
          <a:p>
            <a:pPr/>
            <a:r>
              <a:t>VDOS</a:t>
            </a:r>
          </a:p>
        </p:txBody>
      </p:sp>
      <p:sp>
        <p:nvSpPr>
          <p:cNvPr id="644" name="Straight Arrow Connector 22"/>
          <p:cNvSpPr/>
          <p:nvPr/>
        </p:nvSpPr>
        <p:spPr>
          <a:xfrm flipH="1">
            <a:off x="978603" y="1777503"/>
            <a:ext cx="3" cy="1171984"/>
          </a:xfrm>
          <a:prstGeom prst="line">
            <a:avLst/>
          </a:prstGeom>
          <a:ln w="63500">
            <a:solidFill>
              <a:srgbClr val="0033CC"/>
            </a:solidFill>
            <a:tailEnd type="triangle"/>
          </a:ln>
        </p:spPr>
        <p:txBody>
          <a:bodyPr lIns="45719" rIns="45719"/>
          <a:lstStyle/>
          <a:p>
            <a:pPr/>
          </a:p>
        </p:txBody>
      </p:sp>
      <p:sp>
        <p:nvSpPr>
          <p:cNvPr id="645" name="Straight Arrow Connector 27"/>
          <p:cNvSpPr/>
          <p:nvPr/>
        </p:nvSpPr>
        <p:spPr>
          <a:xfrm>
            <a:off x="1513367" y="3134153"/>
            <a:ext cx="688444" cy="1"/>
          </a:xfrm>
          <a:prstGeom prst="line">
            <a:avLst/>
          </a:prstGeom>
          <a:ln w="63500">
            <a:solidFill>
              <a:srgbClr val="0033CC"/>
            </a:solidFill>
            <a:tailEnd type="triangle"/>
          </a:ln>
        </p:spPr>
        <p:txBody>
          <a:bodyPr lIns="45719" rIns="45719"/>
          <a:lstStyle/>
          <a:p>
            <a:pPr/>
          </a:p>
        </p:txBody>
      </p:sp>
      <p:sp>
        <p:nvSpPr>
          <p:cNvPr id="646" name="Straight Arrow Connector 30"/>
          <p:cNvSpPr/>
          <p:nvPr/>
        </p:nvSpPr>
        <p:spPr>
          <a:xfrm>
            <a:off x="3793344" y="2363495"/>
            <a:ext cx="1716274" cy="1"/>
          </a:xfrm>
          <a:prstGeom prst="line">
            <a:avLst/>
          </a:prstGeom>
          <a:ln w="63500">
            <a:solidFill>
              <a:srgbClr val="0033CC"/>
            </a:solidFill>
            <a:tailEnd type="triangle"/>
          </a:ln>
        </p:spPr>
        <p:txBody>
          <a:bodyPr lIns="45719" rIns="45719"/>
          <a:lstStyle/>
          <a:p>
            <a:pPr/>
          </a:p>
        </p:txBody>
      </p:sp>
      <p:sp>
        <p:nvSpPr>
          <p:cNvPr id="647" name="TextBox 13"/>
          <p:cNvSpPr txBox="1"/>
          <p:nvPr/>
        </p:nvSpPr>
        <p:spPr>
          <a:xfrm>
            <a:off x="6855393" y="4166341"/>
            <a:ext cx="1667059"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latin typeface="+mn-lt"/>
                <a:ea typeface="+mn-ea"/>
                <a:cs typeface="+mn-cs"/>
                <a:sym typeface="Arial"/>
              </a:defRPr>
            </a:lvl1pPr>
          </a:lstStyle>
          <a:p>
            <a:pPr/>
            <a:r>
              <a:t>Single Detector</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9" name="TextBox 3"/>
          <p:cNvSpPr/>
          <p:nvPr/>
        </p:nvSpPr>
        <p:spPr>
          <a:xfrm>
            <a:off x="617650" y="840910"/>
            <a:ext cx="7766948" cy="369333"/>
          </a:xfrm>
          <a:prstGeom prst="rect">
            <a:avLst/>
          </a:prstGeom>
          <a:solidFill>
            <a:schemeClr val="accent3">
              <a:lumOff val="44000"/>
              <a:alpha val="64000"/>
            </a:schemeClr>
          </a:solidFill>
          <a:ln w="12700">
            <a:miter lim="400000"/>
          </a:ln>
        </p:spPr>
        <p:txBody>
          <a:bodyPr lIns="45719" rIns="45719"/>
          <a:lstStyle/>
          <a:p>
            <a:pPr algn="ctr">
              <a:defRPr b="1" i="1">
                <a:solidFill>
                  <a:srgbClr val="C00000"/>
                </a:solidFill>
                <a:latin typeface="+mn-lt"/>
                <a:ea typeface="+mn-ea"/>
                <a:cs typeface="+mn-cs"/>
                <a:sym typeface="Arial"/>
              </a:defRPr>
            </a:pPr>
          </a:p>
        </p:txBody>
      </p:sp>
      <p:sp>
        <p:nvSpPr>
          <p:cNvPr id="650" name="Rectangle 2"/>
          <p:cNvSpPr txBox="1"/>
          <p:nvPr/>
        </p:nvSpPr>
        <p:spPr>
          <a:xfrm>
            <a:off x="171261" y="441680"/>
            <a:ext cx="8784975" cy="574040"/>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3200">
                <a:solidFill>
                  <a:srgbClr val="0033CC"/>
                </a:solidFill>
              </a:defRPr>
            </a:lvl1pPr>
          </a:lstStyle>
          <a:p>
            <a:pPr/>
            <a:r>
              <a:t>Virtual Experiments: Neutron Spectroscopy</a:t>
            </a:r>
          </a:p>
        </p:txBody>
      </p:sp>
      <p:sp>
        <p:nvSpPr>
          <p:cNvPr id="651" name="TextBox 14"/>
          <p:cNvSpPr txBox="1"/>
          <p:nvPr/>
        </p:nvSpPr>
        <p:spPr>
          <a:xfrm>
            <a:off x="5509619" y="1986004"/>
            <a:ext cx="1922574" cy="596266"/>
          </a:xfrm>
          <a:prstGeom prst="rect">
            <a:avLst/>
          </a:prstGeom>
          <a:solidFill>
            <a:schemeClr val="accent3">
              <a:lumOff val="44000"/>
            </a:schemeClr>
          </a:solidFill>
          <a:ln w="22225">
            <a:solidFill>
              <a:srgbClr val="C00000"/>
            </a:solidFill>
          </a:ln>
          <a:extLst>
            <a:ext uri="{C572A759-6A51-4108-AA02-DFA0A04FC94B}">
              <ma14:wrappingTextBoxFlag xmlns:ma14="http://schemas.microsoft.com/office/mac/drawingml/2011/main" val="1"/>
            </a:ext>
          </a:extLst>
        </p:spPr>
        <p:txBody>
          <a:bodyPr lIns="45719" rIns="45719">
            <a:spAutoFit/>
          </a:bodyPr>
          <a:lstStyle>
            <a:lvl1pPr algn="ctr">
              <a:defRPr i="1" sz="1600">
                <a:solidFill>
                  <a:srgbClr val="0033CC"/>
                </a:solidFill>
              </a:defRPr>
            </a:lvl1pPr>
          </a:lstStyle>
          <a:p>
            <a:pPr/>
            <a:r>
              <a:t>Data reduction in MANTID</a:t>
            </a:r>
          </a:p>
        </p:txBody>
      </p:sp>
      <p:pic>
        <p:nvPicPr>
          <p:cNvPr id="652" name="Picture 58" descr="Picture 58"/>
          <p:cNvPicPr>
            <a:picLocks noChangeAspect="1"/>
          </p:cNvPicPr>
          <p:nvPr/>
        </p:nvPicPr>
        <p:blipFill>
          <a:blip r:embed="rId2">
            <a:extLst/>
          </a:blip>
          <a:stretch>
            <a:fillRect/>
          </a:stretch>
        </p:blipFill>
        <p:spPr>
          <a:xfrm>
            <a:off x="2201809" y="1772816"/>
            <a:ext cx="1591537" cy="2113497"/>
          </a:xfrm>
          <a:prstGeom prst="rect">
            <a:avLst/>
          </a:prstGeom>
          <a:ln w="12700">
            <a:miter lim="400000"/>
          </a:ln>
        </p:spPr>
      </p:pic>
      <p:sp>
        <p:nvSpPr>
          <p:cNvPr id="653" name="TextBox 10"/>
          <p:cNvSpPr txBox="1"/>
          <p:nvPr/>
        </p:nvSpPr>
        <p:spPr>
          <a:xfrm>
            <a:off x="559260" y="2949487"/>
            <a:ext cx="891354" cy="376062"/>
          </a:xfrm>
          <a:prstGeom prst="rect">
            <a:avLst/>
          </a:prstGeom>
          <a:ln w="25400">
            <a:solidFill>
              <a:srgbClr val="C00000"/>
            </a:solidFill>
          </a:ln>
          <a:extLst>
            <a:ext uri="{C572A759-6A51-4108-AA02-DFA0A04FC94B}">
              <ma14:wrappingTextBoxFlag xmlns:ma14="http://schemas.microsoft.com/office/mac/drawingml/2011/main" val="1"/>
            </a:ext>
          </a:extLst>
        </p:spPr>
        <p:txBody>
          <a:bodyPr wrap="none" lIns="45719" rIns="45719">
            <a:spAutoFit/>
          </a:bodyPr>
          <a:lstStyle>
            <a:lvl1pPr>
              <a:defRPr>
                <a:latin typeface="+mn-lt"/>
                <a:ea typeface="+mn-ea"/>
                <a:cs typeface="+mn-cs"/>
                <a:sym typeface="Arial"/>
              </a:defRPr>
            </a:lvl1pPr>
          </a:lstStyle>
          <a:p>
            <a:pPr/>
            <a:r>
              <a:t>S(Q,W)</a:t>
            </a:r>
          </a:p>
        </p:txBody>
      </p:sp>
      <p:sp>
        <p:nvSpPr>
          <p:cNvPr id="654" name="TextBox 75"/>
          <p:cNvSpPr txBox="1"/>
          <p:nvPr/>
        </p:nvSpPr>
        <p:spPr>
          <a:xfrm>
            <a:off x="2201809" y="4166341"/>
            <a:ext cx="1922574" cy="596266"/>
          </a:xfrm>
          <a:prstGeom prst="rect">
            <a:avLst/>
          </a:prstGeom>
          <a:solidFill>
            <a:schemeClr val="accent3">
              <a:lumOff val="44000"/>
            </a:schemeClr>
          </a:solidFill>
          <a:ln w="22225">
            <a:solidFill>
              <a:srgbClr val="C00000"/>
            </a:solidFill>
          </a:ln>
          <a:extLst>
            <a:ext uri="{C572A759-6A51-4108-AA02-DFA0A04FC94B}">
              <ma14:wrappingTextBoxFlag xmlns:ma14="http://schemas.microsoft.com/office/mac/drawingml/2011/main" val="1"/>
            </a:ext>
          </a:extLst>
        </p:spPr>
        <p:txBody>
          <a:bodyPr lIns="45719" rIns="45719">
            <a:spAutoFit/>
          </a:bodyPr>
          <a:lstStyle>
            <a:lvl1pPr algn="ctr">
              <a:defRPr i="1" sz="1600">
                <a:solidFill>
                  <a:srgbClr val="0033CC"/>
                </a:solidFill>
              </a:defRPr>
            </a:lvl1pPr>
          </a:lstStyle>
          <a:p>
            <a:pPr/>
            <a:r>
              <a:t>McStas Instrument TOSCA </a:t>
            </a:r>
          </a:p>
        </p:txBody>
      </p:sp>
      <p:pic>
        <p:nvPicPr>
          <p:cNvPr id="655" name="Picture 7" descr="Picture 7"/>
          <p:cNvPicPr>
            <a:picLocks noChangeAspect="1"/>
          </p:cNvPicPr>
          <p:nvPr/>
        </p:nvPicPr>
        <p:blipFill>
          <a:blip r:embed="rId3">
            <a:extLst/>
          </a:blip>
          <a:stretch>
            <a:fillRect/>
          </a:stretch>
        </p:blipFill>
        <p:spPr>
          <a:xfrm>
            <a:off x="4143230" y="1472055"/>
            <a:ext cx="1096731" cy="601521"/>
          </a:xfrm>
          <a:prstGeom prst="rect">
            <a:avLst/>
          </a:prstGeom>
          <a:ln w="12700">
            <a:miter lim="400000"/>
          </a:ln>
        </p:spPr>
      </p:pic>
      <p:sp>
        <p:nvSpPr>
          <p:cNvPr id="656" name="TextBox 21"/>
          <p:cNvSpPr txBox="1"/>
          <p:nvPr/>
        </p:nvSpPr>
        <p:spPr>
          <a:xfrm>
            <a:off x="559258" y="1408171"/>
            <a:ext cx="777390" cy="376063"/>
          </a:xfrm>
          <a:prstGeom prst="rect">
            <a:avLst/>
          </a:prstGeom>
          <a:ln w="25400">
            <a:solidFill>
              <a:srgbClr val="C00000"/>
            </a:solidFill>
          </a:ln>
          <a:extLst>
            <a:ext uri="{C572A759-6A51-4108-AA02-DFA0A04FC94B}">
              <ma14:wrappingTextBoxFlag xmlns:ma14="http://schemas.microsoft.com/office/mac/drawingml/2011/main" val="1"/>
            </a:ext>
          </a:extLst>
        </p:spPr>
        <p:txBody>
          <a:bodyPr wrap="none" lIns="45719" rIns="45719">
            <a:spAutoFit/>
          </a:bodyPr>
          <a:lstStyle>
            <a:lvl1pPr>
              <a:defRPr>
                <a:latin typeface="+mn-lt"/>
                <a:ea typeface="+mn-ea"/>
                <a:cs typeface="+mn-cs"/>
                <a:sym typeface="Arial"/>
              </a:defRPr>
            </a:lvl1pPr>
          </a:lstStyle>
          <a:p>
            <a:pPr/>
            <a:r>
              <a:t>VDOS</a:t>
            </a:r>
          </a:p>
        </p:txBody>
      </p:sp>
      <p:sp>
        <p:nvSpPr>
          <p:cNvPr id="657" name="Straight Arrow Connector 22"/>
          <p:cNvSpPr/>
          <p:nvPr/>
        </p:nvSpPr>
        <p:spPr>
          <a:xfrm flipH="1">
            <a:off x="978603" y="1777503"/>
            <a:ext cx="3" cy="1171984"/>
          </a:xfrm>
          <a:prstGeom prst="line">
            <a:avLst/>
          </a:prstGeom>
          <a:ln w="63500">
            <a:solidFill>
              <a:srgbClr val="0033CC"/>
            </a:solidFill>
            <a:tailEnd type="triangle"/>
          </a:ln>
        </p:spPr>
        <p:txBody>
          <a:bodyPr lIns="45719" rIns="45719"/>
          <a:lstStyle/>
          <a:p>
            <a:pPr/>
          </a:p>
        </p:txBody>
      </p:sp>
      <p:sp>
        <p:nvSpPr>
          <p:cNvPr id="658" name="Straight Arrow Connector 27"/>
          <p:cNvSpPr/>
          <p:nvPr/>
        </p:nvSpPr>
        <p:spPr>
          <a:xfrm>
            <a:off x="1513367" y="3134153"/>
            <a:ext cx="688444" cy="1"/>
          </a:xfrm>
          <a:prstGeom prst="line">
            <a:avLst/>
          </a:prstGeom>
          <a:ln w="63500">
            <a:solidFill>
              <a:srgbClr val="0033CC"/>
            </a:solidFill>
            <a:tailEnd type="triangle"/>
          </a:ln>
        </p:spPr>
        <p:txBody>
          <a:bodyPr lIns="45719" rIns="45719"/>
          <a:lstStyle/>
          <a:p>
            <a:pPr/>
          </a:p>
        </p:txBody>
      </p:sp>
      <p:sp>
        <p:nvSpPr>
          <p:cNvPr id="659" name="Straight Arrow Connector 30"/>
          <p:cNvSpPr/>
          <p:nvPr/>
        </p:nvSpPr>
        <p:spPr>
          <a:xfrm>
            <a:off x="3793344" y="2363495"/>
            <a:ext cx="1716274" cy="1"/>
          </a:xfrm>
          <a:prstGeom prst="line">
            <a:avLst/>
          </a:prstGeom>
          <a:ln w="63500">
            <a:solidFill>
              <a:srgbClr val="0033CC"/>
            </a:solidFill>
            <a:tailEnd type="triangle"/>
          </a:ln>
        </p:spPr>
        <p:txBody>
          <a:bodyPr lIns="45719" rIns="45719"/>
          <a:lstStyle/>
          <a:p>
            <a:pPr/>
          </a:p>
        </p:txBody>
      </p:sp>
      <p:pic>
        <p:nvPicPr>
          <p:cNvPr id="660" name="Picture 2" descr="Picture 2"/>
          <p:cNvPicPr>
            <a:picLocks noChangeAspect="1"/>
          </p:cNvPicPr>
          <p:nvPr/>
        </p:nvPicPr>
        <p:blipFill>
          <a:blip r:embed="rId4">
            <a:extLst/>
          </a:blip>
          <a:stretch>
            <a:fillRect/>
          </a:stretch>
        </p:blipFill>
        <p:spPr>
          <a:xfrm>
            <a:off x="4501124" y="2665546"/>
            <a:ext cx="4562648" cy="3365035"/>
          </a:xfrm>
          <a:prstGeom prst="rect">
            <a:avLst/>
          </a:prstGeom>
          <a:ln w="12700">
            <a:miter lim="400000"/>
          </a:ln>
        </p:spPr>
      </p:pic>
      <p:sp>
        <p:nvSpPr>
          <p:cNvPr id="661" name="TextBox 13"/>
          <p:cNvSpPr txBox="1"/>
          <p:nvPr/>
        </p:nvSpPr>
        <p:spPr>
          <a:xfrm>
            <a:off x="6717378" y="4237230"/>
            <a:ext cx="1400173"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latin typeface="+mn-lt"/>
                <a:ea typeface="+mn-ea"/>
                <a:cs typeface="+mn-cs"/>
                <a:sym typeface="Arial"/>
              </a:defRPr>
            </a:lvl1pPr>
          </a:lstStyle>
          <a:p>
            <a:pPr/>
            <a:r>
              <a:t>52 Detectors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3" name="TextBox 3"/>
          <p:cNvSpPr/>
          <p:nvPr/>
        </p:nvSpPr>
        <p:spPr>
          <a:xfrm>
            <a:off x="617650" y="840910"/>
            <a:ext cx="7766948" cy="369333"/>
          </a:xfrm>
          <a:prstGeom prst="rect">
            <a:avLst/>
          </a:prstGeom>
          <a:solidFill>
            <a:schemeClr val="accent3">
              <a:lumOff val="44000"/>
              <a:alpha val="64000"/>
            </a:schemeClr>
          </a:solidFill>
          <a:ln w="12700">
            <a:miter lim="400000"/>
          </a:ln>
        </p:spPr>
        <p:txBody>
          <a:bodyPr lIns="45719" rIns="45719"/>
          <a:lstStyle/>
          <a:p>
            <a:pPr algn="ctr">
              <a:defRPr b="1" i="1">
                <a:solidFill>
                  <a:srgbClr val="C00000"/>
                </a:solidFill>
                <a:latin typeface="+mn-lt"/>
                <a:ea typeface="+mn-ea"/>
                <a:cs typeface="+mn-cs"/>
                <a:sym typeface="Arial"/>
              </a:defRPr>
            </a:pPr>
          </a:p>
        </p:txBody>
      </p:sp>
      <p:sp>
        <p:nvSpPr>
          <p:cNvPr id="664" name="Rectangle 2"/>
          <p:cNvSpPr txBox="1"/>
          <p:nvPr/>
        </p:nvSpPr>
        <p:spPr>
          <a:xfrm>
            <a:off x="171261" y="441680"/>
            <a:ext cx="8784975" cy="574040"/>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b="1" sz="3200">
                <a:solidFill>
                  <a:srgbClr val="0033CC"/>
                </a:solidFill>
              </a:defRPr>
            </a:lvl1pPr>
          </a:lstStyle>
          <a:p>
            <a:pPr/>
            <a:r>
              <a:t>Virtual Experiments: Neutron Spectroscopy</a:t>
            </a:r>
          </a:p>
        </p:txBody>
      </p:sp>
      <p:sp>
        <p:nvSpPr>
          <p:cNvPr id="665" name="TextBox 14"/>
          <p:cNvSpPr txBox="1"/>
          <p:nvPr/>
        </p:nvSpPr>
        <p:spPr>
          <a:xfrm>
            <a:off x="5509619" y="1986004"/>
            <a:ext cx="1922574" cy="596266"/>
          </a:xfrm>
          <a:prstGeom prst="rect">
            <a:avLst/>
          </a:prstGeom>
          <a:solidFill>
            <a:schemeClr val="accent3">
              <a:lumOff val="44000"/>
            </a:schemeClr>
          </a:solidFill>
          <a:ln w="22225">
            <a:solidFill>
              <a:srgbClr val="C00000"/>
            </a:solidFill>
          </a:ln>
          <a:extLst>
            <a:ext uri="{C572A759-6A51-4108-AA02-DFA0A04FC94B}">
              <ma14:wrappingTextBoxFlag xmlns:ma14="http://schemas.microsoft.com/office/mac/drawingml/2011/main" val="1"/>
            </a:ext>
          </a:extLst>
        </p:spPr>
        <p:txBody>
          <a:bodyPr lIns="45719" rIns="45719">
            <a:spAutoFit/>
          </a:bodyPr>
          <a:lstStyle>
            <a:lvl1pPr algn="ctr">
              <a:defRPr i="1" sz="1600">
                <a:solidFill>
                  <a:srgbClr val="0033CC"/>
                </a:solidFill>
              </a:defRPr>
            </a:lvl1pPr>
          </a:lstStyle>
          <a:p>
            <a:pPr/>
            <a:r>
              <a:t>Data reduction in MANTID</a:t>
            </a:r>
          </a:p>
        </p:txBody>
      </p:sp>
      <p:pic>
        <p:nvPicPr>
          <p:cNvPr id="666" name="Picture 58" descr="Picture 58"/>
          <p:cNvPicPr>
            <a:picLocks noChangeAspect="1"/>
          </p:cNvPicPr>
          <p:nvPr/>
        </p:nvPicPr>
        <p:blipFill>
          <a:blip r:embed="rId2">
            <a:extLst/>
          </a:blip>
          <a:stretch>
            <a:fillRect/>
          </a:stretch>
        </p:blipFill>
        <p:spPr>
          <a:xfrm>
            <a:off x="2201809" y="1772816"/>
            <a:ext cx="1591537" cy="2113497"/>
          </a:xfrm>
          <a:prstGeom prst="rect">
            <a:avLst/>
          </a:prstGeom>
          <a:ln w="12700">
            <a:miter lim="400000"/>
          </a:ln>
        </p:spPr>
      </p:pic>
      <p:sp>
        <p:nvSpPr>
          <p:cNvPr id="667" name="TextBox 10"/>
          <p:cNvSpPr txBox="1"/>
          <p:nvPr/>
        </p:nvSpPr>
        <p:spPr>
          <a:xfrm>
            <a:off x="559260" y="2949487"/>
            <a:ext cx="891354" cy="376062"/>
          </a:xfrm>
          <a:prstGeom prst="rect">
            <a:avLst/>
          </a:prstGeom>
          <a:ln w="25400">
            <a:solidFill>
              <a:srgbClr val="C00000"/>
            </a:solidFill>
          </a:ln>
          <a:extLst>
            <a:ext uri="{C572A759-6A51-4108-AA02-DFA0A04FC94B}">
              <ma14:wrappingTextBoxFlag xmlns:ma14="http://schemas.microsoft.com/office/mac/drawingml/2011/main" val="1"/>
            </a:ext>
          </a:extLst>
        </p:spPr>
        <p:txBody>
          <a:bodyPr wrap="none" lIns="45719" rIns="45719">
            <a:spAutoFit/>
          </a:bodyPr>
          <a:lstStyle>
            <a:lvl1pPr>
              <a:defRPr>
                <a:latin typeface="+mn-lt"/>
                <a:ea typeface="+mn-ea"/>
                <a:cs typeface="+mn-cs"/>
                <a:sym typeface="Arial"/>
              </a:defRPr>
            </a:lvl1pPr>
          </a:lstStyle>
          <a:p>
            <a:pPr/>
            <a:r>
              <a:t>S(Q,W)</a:t>
            </a:r>
          </a:p>
        </p:txBody>
      </p:sp>
      <p:sp>
        <p:nvSpPr>
          <p:cNvPr id="668" name="TextBox 75"/>
          <p:cNvSpPr txBox="1"/>
          <p:nvPr/>
        </p:nvSpPr>
        <p:spPr>
          <a:xfrm>
            <a:off x="2201809" y="4166341"/>
            <a:ext cx="1922574" cy="596266"/>
          </a:xfrm>
          <a:prstGeom prst="rect">
            <a:avLst/>
          </a:prstGeom>
          <a:solidFill>
            <a:schemeClr val="accent3">
              <a:lumOff val="44000"/>
            </a:schemeClr>
          </a:solidFill>
          <a:ln w="22225">
            <a:solidFill>
              <a:srgbClr val="C00000"/>
            </a:solidFill>
          </a:ln>
          <a:extLst>
            <a:ext uri="{C572A759-6A51-4108-AA02-DFA0A04FC94B}">
              <ma14:wrappingTextBoxFlag xmlns:ma14="http://schemas.microsoft.com/office/mac/drawingml/2011/main" val="1"/>
            </a:ext>
          </a:extLst>
        </p:spPr>
        <p:txBody>
          <a:bodyPr lIns="45719" rIns="45719">
            <a:spAutoFit/>
          </a:bodyPr>
          <a:lstStyle>
            <a:lvl1pPr algn="ctr">
              <a:defRPr i="1" sz="1600">
                <a:solidFill>
                  <a:srgbClr val="0033CC"/>
                </a:solidFill>
              </a:defRPr>
            </a:lvl1pPr>
          </a:lstStyle>
          <a:p>
            <a:pPr/>
            <a:r>
              <a:t>McStas Instrument TOSCA </a:t>
            </a:r>
          </a:p>
        </p:txBody>
      </p:sp>
      <p:pic>
        <p:nvPicPr>
          <p:cNvPr id="669" name="Picture 7" descr="Picture 7"/>
          <p:cNvPicPr>
            <a:picLocks noChangeAspect="1"/>
          </p:cNvPicPr>
          <p:nvPr/>
        </p:nvPicPr>
        <p:blipFill>
          <a:blip r:embed="rId3">
            <a:extLst/>
          </a:blip>
          <a:stretch>
            <a:fillRect/>
          </a:stretch>
        </p:blipFill>
        <p:spPr>
          <a:xfrm>
            <a:off x="4143230" y="1472055"/>
            <a:ext cx="1096731" cy="601521"/>
          </a:xfrm>
          <a:prstGeom prst="rect">
            <a:avLst/>
          </a:prstGeom>
          <a:ln w="12700">
            <a:miter lim="400000"/>
          </a:ln>
        </p:spPr>
      </p:pic>
      <p:sp>
        <p:nvSpPr>
          <p:cNvPr id="670" name="TextBox 21"/>
          <p:cNvSpPr txBox="1"/>
          <p:nvPr/>
        </p:nvSpPr>
        <p:spPr>
          <a:xfrm>
            <a:off x="559258" y="1408171"/>
            <a:ext cx="777390" cy="376063"/>
          </a:xfrm>
          <a:prstGeom prst="rect">
            <a:avLst/>
          </a:prstGeom>
          <a:ln w="25400">
            <a:solidFill>
              <a:srgbClr val="C00000"/>
            </a:solidFill>
          </a:ln>
          <a:extLst>
            <a:ext uri="{C572A759-6A51-4108-AA02-DFA0A04FC94B}">
              <ma14:wrappingTextBoxFlag xmlns:ma14="http://schemas.microsoft.com/office/mac/drawingml/2011/main" val="1"/>
            </a:ext>
          </a:extLst>
        </p:spPr>
        <p:txBody>
          <a:bodyPr wrap="none" lIns="45719" rIns="45719">
            <a:spAutoFit/>
          </a:bodyPr>
          <a:lstStyle>
            <a:lvl1pPr>
              <a:defRPr>
                <a:latin typeface="+mn-lt"/>
                <a:ea typeface="+mn-ea"/>
                <a:cs typeface="+mn-cs"/>
                <a:sym typeface="Arial"/>
              </a:defRPr>
            </a:lvl1pPr>
          </a:lstStyle>
          <a:p>
            <a:pPr/>
            <a:r>
              <a:t>VDOS</a:t>
            </a:r>
          </a:p>
        </p:txBody>
      </p:sp>
      <p:sp>
        <p:nvSpPr>
          <p:cNvPr id="671" name="Straight Arrow Connector 22"/>
          <p:cNvSpPr/>
          <p:nvPr/>
        </p:nvSpPr>
        <p:spPr>
          <a:xfrm flipH="1">
            <a:off x="978603" y="1777503"/>
            <a:ext cx="3" cy="1171984"/>
          </a:xfrm>
          <a:prstGeom prst="line">
            <a:avLst/>
          </a:prstGeom>
          <a:ln w="63500">
            <a:solidFill>
              <a:srgbClr val="0033CC"/>
            </a:solidFill>
            <a:tailEnd type="triangle"/>
          </a:ln>
        </p:spPr>
        <p:txBody>
          <a:bodyPr lIns="45719" rIns="45719"/>
          <a:lstStyle/>
          <a:p>
            <a:pPr/>
          </a:p>
        </p:txBody>
      </p:sp>
      <p:sp>
        <p:nvSpPr>
          <p:cNvPr id="672" name="Straight Arrow Connector 27"/>
          <p:cNvSpPr/>
          <p:nvPr/>
        </p:nvSpPr>
        <p:spPr>
          <a:xfrm>
            <a:off x="1513367" y="3134153"/>
            <a:ext cx="688444" cy="1"/>
          </a:xfrm>
          <a:prstGeom prst="line">
            <a:avLst/>
          </a:prstGeom>
          <a:ln w="63500">
            <a:solidFill>
              <a:srgbClr val="0033CC"/>
            </a:solidFill>
            <a:tailEnd type="triangle"/>
          </a:ln>
        </p:spPr>
        <p:txBody>
          <a:bodyPr lIns="45719" rIns="45719"/>
          <a:lstStyle/>
          <a:p>
            <a:pPr/>
          </a:p>
        </p:txBody>
      </p:sp>
      <p:sp>
        <p:nvSpPr>
          <p:cNvPr id="673" name="Straight Arrow Connector 30"/>
          <p:cNvSpPr/>
          <p:nvPr/>
        </p:nvSpPr>
        <p:spPr>
          <a:xfrm>
            <a:off x="3793344" y="2363495"/>
            <a:ext cx="1716274" cy="1"/>
          </a:xfrm>
          <a:prstGeom prst="line">
            <a:avLst/>
          </a:prstGeom>
          <a:ln w="63500">
            <a:solidFill>
              <a:srgbClr val="0033CC"/>
            </a:solidFill>
            <a:tailEnd type="triangle"/>
          </a:ln>
        </p:spPr>
        <p:txBody>
          <a:bodyPr lIns="45719" rIns="45719"/>
          <a:lstStyle/>
          <a:p>
            <a:pPr/>
          </a:p>
        </p:txBody>
      </p:sp>
      <p:pic>
        <p:nvPicPr>
          <p:cNvPr id="674" name="Picture 2" descr="Picture 2"/>
          <p:cNvPicPr>
            <a:picLocks noChangeAspect="1"/>
          </p:cNvPicPr>
          <p:nvPr/>
        </p:nvPicPr>
        <p:blipFill>
          <a:blip r:embed="rId4">
            <a:extLst/>
          </a:blip>
          <a:stretch>
            <a:fillRect/>
          </a:stretch>
        </p:blipFill>
        <p:spPr>
          <a:xfrm>
            <a:off x="4668111" y="2913864"/>
            <a:ext cx="3984862" cy="3545467"/>
          </a:xfrm>
          <a:prstGeom prst="rect">
            <a:avLst/>
          </a:prstGeom>
          <a:ln w="12700">
            <a:miter lim="400000"/>
          </a:ln>
        </p:spPr>
      </p:pic>
      <p:sp>
        <p:nvSpPr>
          <p:cNvPr id="675" name="TextBox 15"/>
          <p:cNvSpPr txBox="1"/>
          <p:nvPr/>
        </p:nvSpPr>
        <p:spPr>
          <a:xfrm>
            <a:off x="6075247" y="4317265"/>
            <a:ext cx="2208868"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latin typeface="+mn-lt"/>
                <a:ea typeface="+mn-ea"/>
                <a:cs typeface="+mn-cs"/>
                <a:sym typeface="Arial"/>
              </a:defRPr>
            </a:lvl1pPr>
          </a:lstStyle>
          <a:p>
            <a:pPr/>
            <a:r>
              <a:t>TOSCA Experiments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7" name="Slide Number"/>
          <p:cNvSpPr txBox="1"/>
          <p:nvPr>
            <p:ph type="sldNum" sz="quarter" idx="2"/>
          </p:nvPr>
        </p:nvSpPr>
        <p:spPr>
          <a:xfrm>
            <a:off x="52472" y="6544836"/>
            <a:ext cx="207392" cy="30363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78" name="TOSCA, McStas            Mantid"/>
          <p:cNvSpPr txBox="1"/>
          <p:nvPr>
            <p:ph type="title" idx="4294967295"/>
          </p:nvPr>
        </p:nvSpPr>
        <p:spPr>
          <a:xfrm>
            <a:off x="99937" y="175450"/>
            <a:ext cx="8232759" cy="722711"/>
          </a:xfrm>
          <a:prstGeom prst="rect">
            <a:avLst/>
          </a:prstGeom>
        </p:spPr>
        <p:txBody>
          <a:bodyPr lIns="0" tIns="0" rIns="0" bIns="0"/>
          <a:lstStyle>
            <a:lvl1pPr algn="l" defTabSz="829875">
              <a:lnSpc>
                <a:spcPct val="90000"/>
              </a:lnSpc>
              <a:defRPr i="1" sz="3800">
                <a:latin typeface="+mn-lt"/>
                <a:ea typeface="+mn-ea"/>
                <a:cs typeface="+mn-cs"/>
                <a:sym typeface="Arial"/>
              </a:defRPr>
            </a:lvl1pPr>
          </a:lstStyle>
          <a:p>
            <a:pPr/>
            <a:r>
              <a:t>TOSCA, McStas            Mantid</a:t>
            </a:r>
          </a:p>
        </p:txBody>
      </p:sp>
      <p:sp>
        <p:nvSpPr>
          <p:cNvPr id="679" name="Line"/>
          <p:cNvSpPr/>
          <p:nvPr/>
        </p:nvSpPr>
        <p:spPr>
          <a:xfrm>
            <a:off x="4028662" y="536805"/>
            <a:ext cx="1086676" cy="1"/>
          </a:xfrm>
          <a:prstGeom prst="line">
            <a:avLst/>
          </a:prstGeom>
          <a:ln w="12700">
            <a:solidFill>
              <a:srgbClr val="4F81BD"/>
            </a:solidFill>
            <a:tailEnd type="triangle"/>
          </a:ln>
          <a:effectLst>
            <a:outerShdw sx="100000" sy="100000" kx="0" ky="0" algn="b" rotWithShape="0" blurRad="25400" dist="12700" dir="5400000">
              <a:srgbClr val="000000">
                <a:alpha val="38000"/>
              </a:srgbClr>
            </a:outerShdw>
          </a:effectLst>
        </p:spPr>
        <p:txBody>
          <a:bodyPr lIns="41493" tIns="41493" rIns="41493" bIns="41493"/>
          <a:lstStyle/>
          <a:p>
            <a:pPr defTabSz="829875">
              <a:defRPr i="1" sz="1600">
                <a:latin typeface="+mn-lt"/>
                <a:ea typeface="+mn-ea"/>
                <a:cs typeface="+mn-cs"/>
                <a:sym typeface="Arial"/>
              </a:defRPr>
            </a:pP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ISIS Small Bottom Banner">
  <a:themeElements>
    <a:clrScheme name="ISIS Small Bottom Banner">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AEDEF"/>
      </a:accent5>
      <a:accent6>
        <a:srgbClr val="2D2D8A"/>
      </a:accent6>
      <a:hlink>
        <a:srgbClr val="0000FF"/>
      </a:hlink>
      <a:folHlink>
        <a:srgbClr val="FF00FF"/>
      </a:folHlink>
    </a:clrScheme>
    <a:fontScheme name="ISIS Small Bottom Banner">
      <a:majorFont>
        <a:latin typeface="Helvetica"/>
        <a:ea typeface="Helvetica"/>
        <a:cs typeface="Helvetica"/>
      </a:majorFont>
      <a:minorFont>
        <a:latin typeface="Arial"/>
        <a:ea typeface="Arial"/>
        <a:cs typeface="Arial"/>
      </a:minorFont>
    </a:fontScheme>
    <a:fmtScheme name="ISIS Small Bottom Banne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Lucida Sans"/>
            <a:ea typeface="Lucida Sans"/>
            <a:cs typeface="Lucida Sans"/>
            <a:sym typeface="Lucida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Lucida Sans"/>
            <a:ea typeface="Lucida Sans"/>
            <a:cs typeface="Lucida Sans"/>
            <a:sym typeface="Lucida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ISIS Small Bottom Banner">
  <a:themeElements>
    <a:clrScheme name="ISIS Small Bottom Banner">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AEDEF"/>
      </a:accent5>
      <a:accent6>
        <a:srgbClr val="2D2D8A"/>
      </a:accent6>
      <a:hlink>
        <a:srgbClr val="0000FF"/>
      </a:hlink>
      <a:folHlink>
        <a:srgbClr val="FF00FF"/>
      </a:folHlink>
    </a:clrScheme>
    <a:fontScheme name="ISIS Small Bottom Banner">
      <a:majorFont>
        <a:latin typeface="Helvetica"/>
        <a:ea typeface="Helvetica"/>
        <a:cs typeface="Helvetica"/>
      </a:majorFont>
      <a:minorFont>
        <a:latin typeface="Arial"/>
        <a:ea typeface="Arial"/>
        <a:cs typeface="Arial"/>
      </a:minorFont>
    </a:fontScheme>
    <a:fmtScheme name="ISIS Small Bottom Banne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Lucida Sans"/>
            <a:ea typeface="Lucida Sans"/>
            <a:cs typeface="Lucida Sans"/>
            <a:sym typeface="Lucida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Lucida Sans"/>
            <a:ea typeface="Lucida Sans"/>
            <a:cs typeface="Lucida Sans"/>
            <a:sym typeface="Lucida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